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4322D9E-1732-4F65-B3FB-57F5C347B2E5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MY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DE015A-F546-464C-AA43-DB77DFAF6B0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3B83-C21A-4D5B-801C-0AE124DED7A4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48039-CE7E-4282-B234-0C10171E7A8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C54E-9648-451A-BF45-F694B432A8A9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9A08-C691-433B-B9C1-562B929F0D6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BAD7-3D6C-4F91-83A3-2C9273B1374A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D9ECC-D34A-4B0D-839E-A4865BB698B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33CC6F-32E9-43F4-A1A2-6170A31E3B89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MY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5EADA6-1340-4FCF-BF31-F8DCCAEF054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A13265-A0DD-4ACB-B0A6-C1FFE630D7F5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13B998-B81D-46D0-867E-90A9BFFD31C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7D508D-635C-4F8F-81A2-6A6FDF7CCC95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785A6A-B9A5-49D3-937C-1164AD54072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9FF456-0405-49A1-9995-329A34CFE35C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BC2D7A-E2FB-4897-963E-351B02AA9F7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6BA11-26D9-4857-B313-99757AC5CDBE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1E97A-EFBF-4E2D-8734-DA9736BE335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7AED9D-8C84-4856-9EB6-75CBEA032143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DC0F07-0A5E-44D4-B795-7127A183EE3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A467B8F-E351-4B7C-A306-618AAABA88CB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MY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0A3AC6-6FC3-4BD6-806E-6526130F4C7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9BAFD0F-BC74-4AB7-BE10-C1A5AFAE655F}" type="datetimeFigureOut">
              <a:rPr lang="en-MY"/>
              <a:pPr>
                <a:defRPr/>
              </a:pPr>
              <a:t>7/3/2013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CA767C6-D498-47C9-99AE-A48F6594BE8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Dinnie\Pictures\tab 1702\New folder\20120924_1806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48825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65428"/>
            <a:ext cx="8532440" cy="217148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>
                <a:latin typeface="Algerian" pitchFamily="82" charset="0"/>
              </a:rPr>
              <a:t/>
            </a:r>
            <a:br>
              <a:rPr lang="en-US" dirty="0">
                <a:latin typeface="Algerian" pitchFamily="8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ARE MY CLASS CLEAR AND MOTIVATED? CHECKING AND MAKING SURE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. </a:t>
            </a:r>
            <a:endParaRPr lang="en-MY" sz="40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smtClean="0">
                <a:latin typeface="Aharoni" pitchFamily="2" charset="-79"/>
                <a:cs typeface="Aharoni" pitchFamily="2" charset="-79"/>
              </a:rPr>
              <a:t>Taking notes on pupils’ skills and attitudes</a:t>
            </a:r>
          </a:p>
          <a:p>
            <a:pPr>
              <a:buFont typeface="Wingdings" pitchFamily="2" charset="2"/>
              <a:buChar char="Ø"/>
            </a:pPr>
            <a:r>
              <a:rPr lang="en-US" sz="4000" smtClean="0">
                <a:latin typeface="Aharoni" pitchFamily="2" charset="-79"/>
                <a:cs typeface="Aharoni" pitchFamily="2" charset="-79"/>
              </a:rPr>
              <a:t>Used my action research project </a:t>
            </a:r>
          </a:p>
          <a:p>
            <a:pPr>
              <a:buFont typeface="Wingdings" pitchFamily="2" charset="2"/>
              <a:buChar char="Ø"/>
            </a:pPr>
            <a:r>
              <a:rPr lang="en-US" sz="4000" smtClean="0">
                <a:latin typeface="Aharoni" pitchFamily="2" charset="-79"/>
                <a:cs typeface="Aharoni" pitchFamily="2" charset="-79"/>
              </a:rPr>
              <a:t>Identified when speaking is possible </a:t>
            </a:r>
            <a:endParaRPr lang="en-MY" sz="400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sz="6000" dirty="0" smtClean="0">
                <a:latin typeface="Algerian" pitchFamily="82" charset="0"/>
              </a:rPr>
              <a:t>My Actions: </a:t>
            </a:r>
            <a:br>
              <a:rPr lang="en-US" sz="6000" dirty="0" smtClean="0">
                <a:latin typeface="Algerian" pitchFamily="82" charset="0"/>
              </a:rPr>
            </a:br>
            <a:endParaRPr lang="en-MY" sz="6000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smtClean="0">
                <a:latin typeface="Bell MT" pitchFamily="18" charset="0"/>
              </a:rPr>
              <a:t>Adapt some activities in the book and recycle successful activities to practice other language points later on in a year. </a:t>
            </a:r>
          </a:p>
          <a:p>
            <a:r>
              <a:rPr lang="en-US" sz="3200" b="1" smtClean="0">
                <a:latin typeface="Bell MT" pitchFamily="18" charset="0"/>
              </a:rPr>
              <a:t>Set pupils tasks where they have to give personalized answers.</a:t>
            </a:r>
          </a:p>
          <a:p>
            <a:r>
              <a:rPr lang="en-US" sz="3200" b="1" smtClean="0">
                <a:latin typeface="Bell MT" pitchFamily="18" charset="0"/>
              </a:rPr>
              <a:t>Give pupils choices sometimes over games, activities, songs, types of practice. </a:t>
            </a:r>
          </a:p>
          <a:p>
            <a:r>
              <a:rPr lang="en-US" sz="3200" b="1" smtClean="0">
                <a:latin typeface="Bell MT" pitchFamily="18" charset="0"/>
              </a:rPr>
              <a:t>Practice written work orally beforehand. </a:t>
            </a:r>
            <a:endParaRPr lang="en-MY" sz="3200" b="1" smtClean="0">
              <a:latin typeface="Bell MT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lgerian" pitchFamily="82" charset="0"/>
              </a:rPr>
              <a:t>4 STRATEGIES EMPLOYED:</a:t>
            </a:r>
            <a:endParaRPr lang="en-MY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67240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latin typeface="Bell MT" pitchFamily="18" charset="0"/>
              </a:rPr>
              <a:t>1. Adapt some activities in the book and recycle successful activities to practice other language points later on in a year. </a:t>
            </a:r>
            <a:br>
              <a:rPr lang="en-US" dirty="0" smtClean="0">
                <a:latin typeface="Bell MT" pitchFamily="18" charset="0"/>
              </a:rPr>
            </a:br>
            <a:endParaRPr lang="en-MY" dirty="0">
              <a:latin typeface="Bell MT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5121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Bell MT" pitchFamily="18" charset="0"/>
              </a:rPr>
              <a:t>2. Set pupils tasks where they have to give personalized answers. </a:t>
            </a:r>
            <a:endParaRPr lang="en-MY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229600" cy="28083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ffectLst/>
                <a:latin typeface="Bell MT" pitchFamily="18" charset="0"/>
              </a:rPr>
              <a:t>3. Give pupils choices sometimes over games, activities, songs, types of practice. </a:t>
            </a:r>
            <a:br>
              <a:rPr lang="en-US" sz="4000" dirty="0" smtClean="0">
                <a:effectLst/>
                <a:latin typeface="Bell MT" pitchFamily="18" charset="0"/>
              </a:rPr>
            </a:br>
            <a:endParaRPr lang="en-MY" sz="4000" dirty="0">
              <a:effectLst/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1100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endParaRPr lang="en-US" sz="4000" dirty="0" smtClean="0">
              <a:latin typeface="Bell MT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4. Practice written work orally beforehand. </a:t>
            </a:r>
            <a:endParaRPr lang="en-MY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en-MY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Checking pupils’ understanding </a:t>
            </a:r>
          </a:p>
          <a:p>
            <a:r>
              <a:rPr lang="en-US" smtClean="0"/>
              <a:t>Motivating activities</a:t>
            </a:r>
          </a:p>
          <a:p>
            <a:r>
              <a:rPr lang="en-US" smtClean="0"/>
              <a:t>Observation techniques </a:t>
            </a:r>
          </a:p>
          <a:p>
            <a:r>
              <a:rPr lang="en-US" smtClean="0"/>
              <a:t>Finding chances to speak English  </a:t>
            </a:r>
          </a:p>
          <a:p>
            <a:endParaRPr lang="en-US" smtClean="0"/>
          </a:p>
          <a:p>
            <a:endParaRPr lang="en-MY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Group Discussion: </a:t>
            </a:r>
            <a:br>
              <a:rPr lang="en-US" dirty="0" smtClean="0"/>
            </a:br>
            <a:endParaRPr lang="en-M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81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Lucida Sans Unicode</vt:lpstr>
      <vt:lpstr>Arial</vt:lpstr>
      <vt:lpstr>Wingdings 3</vt:lpstr>
      <vt:lpstr>Verdana</vt:lpstr>
      <vt:lpstr>Wingdings 2</vt:lpstr>
      <vt:lpstr>Calibri</vt:lpstr>
      <vt:lpstr>Aharoni</vt:lpstr>
      <vt:lpstr>Wingdings</vt:lpstr>
      <vt:lpstr>Bell MT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MY CLASS CLEAR AND MOTIVATED? CHECKING AND MAKING SURE.</dc:title>
  <dc:creator>Dinnie</dc:creator>
  <cp:lastModifiedBy>BritishCouncil</cp:lastModifiedBy>
  <cp:revision>6</cp:revision>
  <dcterms:created xsi:type="dcterms:W3CDTF">2013-02-20T13:34:39Z</dcterms:created>
  <dcterms:modified xsi:type="dcterms:W3CDTF">2013-03-07T14:36:40Z</dcterms:modified>
</cp:coreProperties>
</file>