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1" r:id="rId3"/>
    <p:sldId id="259" r:id="rId4"/>
    <p:sldId id="261" r:id="rId5"/>
    <p:sldId id="263" r:id="rId6"/>
    <p:sldId id="264" r:id="rId7"/>
    <p:sldId id="272" r:id="rId8"/>
    <p:sldId id="274" r:id="rId9"/>
    <p:sldId id="266" r:id="rId10"/>
    <p:sldId id="268" r:id="rId11"/>
    <p:sldId id="269" r:id="rId12"/>
    <p:sldId id="273" r:id="rId13"/>
    <p:sldId id="27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44" y="-59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C6EFD552-E592-4104-9AE2-D5F71C8F894D}" type="datetimeFigureOut">
              <a:rPr lang="en-US"/>
              <a:pPr>
                <a:defRPr/>
              </a:pPr>
              <a:t>3/12/2013</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17CC1794-F78F-4B89-BEB7-E1D4E549704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4357CF1-7534-4818-B898-4806B1C3886C}" type="datetimeFigureOut">
              <a:rPr lang="en-US"/>
              <a:pPr>
                <a:defRPr/>
              </a:pPr>
              <a:t>3/12/2013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8EF594-A94E-4D8F-9DCB-2E5F60F6BD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B816097-C3B5-478F-B7A2-CDC4259079E3}" type="datetimeFigureOut">
              <a:rPr lang="en-US"/>
              <a:pPr>
                <a:defRPr/>
              </a:pPr>
              <a:t>3/12/2013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CD53CFC-CD71-474B-B09C-3A22C85ED0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850FDE8-D0F6-478E-B8CB-97EA2B2D752B}" type="datetimeFigureOut">
              <a:rPr lang="en-US"/>
              <a:pPr>
                <a:defRPr/>
              </a:pPr>
              <a:t>3/12/2013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6FB7EA4-32CB-4BF7-A154-299CA00408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DDD58A3-52B1-4993-B559-958835EBFAF2}" type="datetimeFigureOut">
              <a:rPr lang="en-US"/>
              <a:pPr>
                <a:defRPr/>
              </a:pPr>
              <a:t>3/12/2013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8D714375-4898-4DAF-8385-EF3FFA1EED3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6824920-771B-4A28-AF4A-1B32B8F6AE2C}" type="datetimeFigureOut">
              <a:rPr lang="en-US"/>
              <a:pPr>
                <a:defRPr/>
              </a:pPr>
              <a:t>3/12/2013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1BD22B-9D9E-400E-9015-FF63CF78E1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F2C5975D-A4D1-47DB-972A-EB73016E0DF6}" type="datetimeFigureOut">
              <a:rPr lang="en-US"/>
              <a:pPr>
                <a:defRPr/>
              </a:pPr>
              <a:t>3/12/2013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BFB4967-209B-4B38-B1E5-DEEA0C5E19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7E3BBCA-D347-4EAB-88AB-576D3A7386BA}" type="datetimeFigureOut">
              <a:rPr lang="en-US"/>
              <a:pPr>
                <a:defRPr/>
              </a:pPr>
              <a:t>3/12/2013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D82F15-0C7C-4C8D-8888-C7E269B253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48D4EFC-4184-438E-8F0C-F37BAEDD9652}" type="datetimeFigureOut">
              <a:rPr lang="en-US"/>
              <a:pPr>
                <a:defRPr/>
              </a:pPr>
              <a:t>3/12/2013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B70111E-8B66-4DEA-9067-70F40086B2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3540322E-DF0E-483D-9476-352E6D6B41FB}" type="datetimeFigureOut">
              <a:rPr lang="en-US"/>
              <a:pPr>
                <a:defRPr/>
              </a:pPr>
              <a:t>3/12/2013</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E0A7E5F-1AEB-487F-B853-FDD43ADE8B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FE952751-7495-4A91-888F-EE89DDEF06E3}" type="datetimeFigureOut">
              <a:rPr lang="en-US"/>
              <a:pPr>
                <a:defRPr/>
              </a:pPr>
              <a:t>3/12/2013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3CB8AE5C-EEFF-4EC7-AFAC-E92663D14F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C82DA34B-A8CC-4A95-BC33-673D483BE68A}" type="datetimeFigureOut">
              <a:rPr lang="en-US"/>
              <a:pPr>
                <a:defRPr/>
              </a:pPr>
              <a:t>3/12/2013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E71F5C0D-87B2-42F3-885C-22EBFB010C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5"/>
          <p:cNvSpPr>
            <a:spLocks noGrp="1"/>
          </p:cNvSpPr>
          <p:nvPr>
            <p:ph type="subTitle" idx="1"/>
          </p:nvPr>
        </p:nvSpPr>
        <p:spPr/>
        <p:txBody>
          <a:bodyPr/>
          <a:lstStyle/>
          <a:p>
            <a:pPr eaLnBrk="1" hangingPunct="1"/>
            <a:r>
              <a:rPr lang="en-MY" smtClean="0"/>
              <a:t>Compiled by:</a:t>
            </a:r>
          </a:p>
          <a:p>
            <a:pPr eaLnBrk="1" hangingPunct="1"/>
            <a:r>
              <a:rPr lang="en-MY" smtClean="0">
                <a:solidFill>
                  <a:schemeClr val="tx1"/>
                </a:solidFill>
                <a:latin typeface="Lucida Handwriting" pitchFamily="66" charset="0"/>
              </a:rPr>
              <a:t>MARIANA SIM</a:t>
            </a:r>
          </a:p>
          <a:p>
            <a:pPr eaLnBrk="1" hangingPunct="1"/>
            <a:r>
              <a:rPr lang="en-MY" smtClean="0">
                <a:solidFill>
                  <a:schemeClr val="tx1"/>
                </a:solidFill>
                <a:latin typeface="Lucida Handwriting" pitchFamily="66" charset="0"/>
              </a:rPr>
              <a:t>2013</a:t>
            </a:r>
          </a:p>
          <a:p>
            <a:pPr eaLnBrk="1" hangingPunct="1"/>
            <a:endParaRPr lang="en-MY" smtClean="0"/>
          </a:p>
        </p:txBody>
      </p:sp>
      <p:sp>
        <p:nvSpPr>
          <p:cNvPr id="13314" name="Title 4"/>
          <p:cNvSpPr>
            <a:spLocks noGrp="1"/>
          </p:cNvSpPr>
          <p:nvPr>
            <p:ph type="ctrTitle"/>
          </p:nvPr>
        </p:nvSpPr>
        <p:spPr>
          <a:xfrm>
            <a:off x="457200" y="1506538"/>
            <a:ext cx="8229600" cy="1470025"/>
          </a:xfrm>
        </p:spPr>
        <p:txBody>
          <a:bodyPr/>
          <a:lstStyle/>
          <a:p>
            <a:pPr eaLnBrk="1" hangingPunct="1"/>
            <a:r>
              <a:rPr lang="en-MY" sz="4400" smtClean="0">
                <a:latin typeface="Colonna MT" pitchFamily="82" charset="0"/>
              </a:rPr>
              <a:t>BUDDY READING</a:t>
            </a:r>
            <a:r>
              <a:rPr lang="en-MY" smtClean="0"/>
              <a:t/>
            </a:r>
            <a:br>
              <a:rPr lang="en-MY" smtClean="0"/>
            </a:br>
            <a:r>
              <a:rPr lang="en-MY" sz="3200" smtClean="0"/>
              <a:t>(For Level One Students)</a:t>
            </a:r>
            <a:br>
              <a:rPr lang="en-MY" sz="3200" smtClean="0"/>
            </a:br>
            <a:r>
              <a:rPr lang="en-MY" sz="3200" smtClean="0"/>
              <a:t>SK South, Miri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us.123rf.com/400wm/400/400/sbego/sbego1202/sbego120200007/12352600-children-reading-a-book.jpg"/>
          <p:cNvPicPr>
            <a:picLocks noChangeAspect="1" noChangeArrowheads="1"/>
          </p:cNvPicPr>
          <p:nvPr/>
        </p:nvPicPr>
        <p:blipFill>
          <a:blip r:embed="rId2">
            <a:lum bright="8000"/>
          </a:blip>
          <a:srcRect l="19250" t="32114" r="4710" b="5634"/>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quarter" idx="1"/>
          </p:nvPr>
        </p:nvSpPr>
        <p:spPr>
          <a:xfrm>
            <a:off x="2286000" y="2514600"/>
            <a:ext cx="6248400" cy="4343400"/>
          </a:xfrm>
        </p:spPr>
        <p:txBody>
          <a:bodyPr/>
          <a:lstStyle/>
          <a:p>
            <a:pPr marL="0" indent="0" algn="ctr" eaLnBrk="1" hangingPunct="1">
              <a:lnSpc>
                <a:spcPct val="80000"/>
              </a:lnSpc>
              <a:buFont typeface="Wingdings 2" pitchFamily="18" charset="2"/>
              <a:buNone/>
            </a:pPr>
            <a:r>
              <a:rPr lang="en-US" b="1" u="sng" smtClean="0"/>
              <a:t>WHY BUDDY READING CAN BE A SUCCESS</a:t>
            </a:r>
          </a:p>
          <a:p>
            <a:pPr marL="0" indent="0" eaLnBrk="1" hangingPunct="1">
              <a:lnSpc>
                <a:spcPct val="80000"/>
              </a:lnSpc>
              <a:buFont typeface="Wingdings 2" pitchFamily="18" charset="2"/>
              <a:buNone/>
            </a:pPr>
            <a:endParaRPr lang="en-US" smtClean="0"/>
          </a:p>
          <a:p>
            <a:pPr marL="0" indent="0" eaLnBrk="1" hangingPunct="1">
              <a:lnSpc>
                <a:spcPct val="80000"/>
              </a:lnSpc>
              <a:buFont typeface="Franklin Gothic Book" pitchFamily="34" charset="0"/>
              <a:buAutoNum type="arabicParenR"/>
            </a:pPr>
            <a:r>
              <a:rPr lang="en-US" smtClean="0"/>
              <a:t> It is something different and does not focus on the teacher but on student-student learning.</a:t>
            </a:r>
          </a:p>
          <a:p>
            <a:pPr marL="0" indent="0" eaLnBrk="1" hangingPunct="1">
              <a:lnSpc>
                <a:spcPct val="80000"/>
              </a:lnSpc>
              <a:buFont typeface="Franklin Gothic Book" pitchFamily="34" charset="0"/>
              <a:buAutoNum type="arabicParenR"/>
            </a:pPr>
            <a:r>
              <a:rPr lang="en-US" smtClean="0"/>
              <a:t> Students can pick books of their own choice. This encourages their positive participation.</a:t>
            </a:r>
          </a:p>
          <a:p>
            <a:pPr marL="0" indent="0" eaLnBrk="1" hangingPunct="1">
              <a:lnSpc>
                <a:spcPct val="80000"/>
              </a:lnSpc>
              <a:buFont typeface="Franklin Gothic Book" pitchFamily="34" charset="0"/>
              <a:buAutoNum type="arabicParenR"/>
            </a:pPr>
            <a:r>
              <a:rPr lang="en-US" smtClean="0"/>
              <a:t> Students can find it more enjoyable to read to each other rather than chanting a text aloud as a class.</a:t>
            </a:r>
          </a:p>
          <a:p>
            <a:pPr marL="0" indent="0" eaLnBrk="1" hangingPunct="1">
              <a:lnSpc>
                <a:spcPct val="80000"/>
              </a:lnSpc>
              <a:buFont typeface="Franklin Gothic Book" pitchFamily="34" charset="0"/>
              <a:buAutoNum type="arabicParenR"/>
            </a:pPr>
            <a:r>
              <a:rPr lang="en-US" smtClean="0"/>
              <a:t> Students enjoy reading with their peer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sz="quarter" idx="1"/>
          </p:nvPr>
        </p:nvSpPr>
        <p:spPr>
          <a:xfrm>
            <a:off x="152400" y="152400"/>
            <a:ext cx="8991600" cy="6096000"/>
          </a:xfrm>
        </p:spPr>
        <p:txBody>
          <a:bodyPr/>
          <a:lstStyle/>
          <a:p>
            <a:pPr marL="0" indent="0" eaLnBrk="1" hangingPunct="1">
              <a:buFont typeface="Wingdings 2" pitchFamily="18" charset="2"/>
              <a:buNone/>
            </a:pPr>
            <a:r>
              <a:rPr lang="en-US" sz="2800" b="1" smtClean="0"/>
              <a:t>IMPACT ON  THE STUDENTS THROUGH BUDDY READING</a:t>
            </a:r>
          </a:p>
          <a:p>
            <a:pPr marL="0" indent="0" eaLnBrk="1" hangingPunct="1">
              <a:buFont typeface="Franklin Gothic Book" pitchFamily="34" charset="0"/>
              <a:buAutoNum type="arabicParenR"/>
            </a:pPr>
            <a:r>
              <a:rPr lang="en-US" sz="2400" smtClean="0"/>
              <a:t>Students are showing greater interest in reading.</a:t>
            </a:r>
          </a:p>
          <a:p>
            <a:pPr marL="0" indent="0" eaLnBrk="1" hangingPunct="1">
              <a:buFont typeface="Franklin Gothic Book" pitchFamily="34" charset="0"/>
              <a:buAutoNum type="arabicParenR"/>
            </a:pPr>
            <a:r>
              <a:rPr lang="en-US" sz="2400" smtClean="0"/>
              <a:t>Their self-confidence is increasing.</a:t>
            </a:r>
          </a:p>
          <a:p>
            <a:pPr marL="0" indent="0" eaLnBrk="1" hangingPunct="1">
              <a:buFont typeface="Franklin Gothic Book" pitchFamily="34" charset="0"/>
              <a:buAutoNum type="arabicParenR"/>
            </a:pPr>
            <a:r>
              <a:rPr lang="en-US" sz="2400" smtClean="0"/>
              <a:t>Command of the language is improving.</a:t>
            </a:r>
          </a:p>
          <a:p>
            <a:pPr marL="0" indent="0" eaLnBrk="1" hangingPunct="1">
              <a:buFont typeface="Franklin Gothic Book" pitchFamily="34" charset="0"/>
              <a:buAutoNum type="arabicParenR"/>
            </a:pPr>
            <a:r>
              <a:rPr lang="en-US" sz="2400" smtClean="0"/>
              <a:t>They are participating actively in the programme and look forward to it each week.</a:t>
            </a:r>
          </a:p>
          <a:p>
            <a:pPr marL="0" indent="0" eaLnBrk="1" hangingPunct="1">
              <a:buFont typeface="Franklin Gothic Book" pitchFamily="34" charset="0"/>
              <a:buAutoNum type="arabicParenR"/>
            </a:pPr>
            <a:r>
              <a:rPr lang="en-US" sz="2400" smtClean="0"/>
              <a:t>They are able to pronounce common words with greater accuracy.</a:t>
            </a:r>
          </a:p>
          <a:p>
            <a:pPr marL="0" indent="0" eaLnBrk="1" hangingPunct="1">
              <a:buFont typeface="Franklin Gothic Book" pitchFamily="34" charset="0"/>
              <a:buAutoNum type="arabicParenR"/>
            </a:pPr>
            <a:r>
              <a:rPr lang="en-US" sz="2400" smtClean="0"/>
              <a:t>Their English vocabulary is increasing.</a:t>
            </a:r>
          </a:p>
          <a:p>
            <a:pPr marL="0" indent="0" eaLnBrk="1" hangingPunct="1">
              <a:buFont typeface="Franklin Gothic Book" pitchFamily="34" charset="0"/>
              <a:buAutoNum type="arabicParenR"/>
            </a:pPr>
            <a:r>
              <a:rPr lang="en-US" sz="2400" smtClean="0"/>
              <a:t>Stimulate imagination (through the books that they read).</a:t>
            </a:r>
          </a:p>
          <a:p>
            <a:pPr marL="0" indent="0" eaLnBrk="1" hangingPunct="1">
              <a:buFont typeface="Franklin Gothic Book" pitchFamily="34" charset="0"/>
              <a:buAutoNum type="arabicParenR"/>
            </a:pPr>
            <a:r>
              <a:rPr lang="en-US" sz="2400" smtClean="0"/>
              <a:t>The programme has produced some observable changes in shy students. They come out of their shells and are smiling, talking and participating in class activities and are interactive and socialise more with their friends.</a:t>
            </a:r>
          </a:p>
          <a:p>
            <a:pPr marL="0" indent="0" eaLnBrk="1" hangingPunct="1">
              <a:buFont typeface="Franklin Gothic Book" pitchFamily="34" charset="0"/>
              <a:buAutoNum type="arabicParenR"/>
            </a:pPr>
            <a:r>
              <a:rPr lang="en-US" sz="2400" smtClean="0"/>
              <a:t>Big Buddies gain more confidence in themselves.</a:t>
            </a:r>
          </a:p>
          <a:p>
            <a:pPr marL="0" indent="0" eaLnBrk="1" hangingPunct="1">
              <a:buFont typeface="Franklin Gothic Book" pitchFamily="34" charset="0"/>
              <a:buAutoNum type="arabicParenR"/>
            </a:pPr>
            <a:r>
              <a:rPr lang="en-US" sz="2400" smtClean="0"/>
              <a:t>Big Budies also learn to be more responsible and acquire greater fluency.</a:t>
            </a:r>
          </a:p>
        </p:txBody>
      </p:sp>
      <p:pic>
        <p:nvPicPr>
          <p:cNvPr id="23554" name="Picture 4" descr="http://schools.nyc.gov/NR/rdonlyres/077D587F-6F99-494C-9860-C20A994B4513/29483/library_clipart3.gif"/>
          <p:cNvPicPr>
            <a:picLocks noChangeAspect="1" noChangeArrowheads="1"/>
          </p:cNvPicPr>
          <p:nvPr/>
        </p:nvPicPr>
        <p:blipFill>
          <a:blip r:embed="rId2"/>
          <a:srcRect/>
          <a:stretch>
            <a:fillRect/>
          </a:stretch>
        </p:blipFill>
        <p:spPr bwMode="auto">
          <a:xfrm>
            <a:off x="5486400" y="685800"/>
            <a:ext cx="3505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sz="quarter" idx="1"/>
          </p:nvPr>
        </p:nvSpPr>
        <p:spPr/>
        <p:txBody>
          <a:bodyPr/>
          <a:lstStyle/>
          <a:p>
            <a:pPr eaLnBrk="1" hangingPunct="1"/>
            <a:endParaRPr lang="en-MY" smtClean="0"/>
          </a:p>
        </p:txBody>
      </p:sp>
      <p:pic>
        <p:nvPicPr>
          <p:cNvPr id="24578" name="Picture 2" descr="http://3.bp.blogspot.com/-j16GDw5UkKk/TkTRgsvHcJI/AAAAAAAAAiw/hwtW2GS1oXE/s1600/dr.+seuss+read+quot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3.bp.blogspot.com/-NShPuGF0owY/UBrFPh1o61I/AAAAAAAAAE4/0vVmvQwVAK4/s1600/hug-club-clip-art-591.jpg"/>
          <p:cNvPicPr>
            <a:picLocks noChangeAspect="1" noChangeArrowheads="1"/>
          </p:cNvPicPr>
          <p:nvPr/>
        </p:nvPicPr>
        <p:blipFill>
          <a:blip r:embed="rId2"/>
          <a:srcRect/>
          <a:stretch>
            <a:fillRect/>
          </a:stretch>
        </p:blipFill>
        <p:spPr bwMode="auto">
          <a:xfrm>
            <a:off x="914400" y="152400"/>
            <a:ext cx="7086600" cy="5029200"/>
          </a:xfrm>
          <a:prstGeom prst="rect">
            <a:avLst/>
          </a:prstGeom>
          <a:noFill/>
          <a:ln w="9525">
            <a:noFill/>
            <a:miter lim="800000"/>
            <a:headEnd/>
            <a:tailEnd/>
          </a:ln>
        </p:spPr>
      </p:pic>
      <p:sp>
        <p:nvSpPr>
          <p:cNvPr id="5" name="Rounded Rectangle 4"/>
          <p:cNvSpPr/>
          <p:nvPr/>
        </p:nvSpPr>
        <p:spPr>
          <a:xfrm>
            <a:off x="1524000" y="4343400"/>
            <a:ext cx="5791200" cy="22860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4000" dirty="0" err="1"/>
              <a:t>Melentur</a:t>
            </a:r>
            <a:r>
              <a:rPr lang="en-US" sz="4000" dirty="0"/>
              <a:t> </a:t>
            </a:r>
            <a:r>
              <a:rPr lang="en-US" sz="4000" dirty="0" err="1"/>
              <a:t>buluh</a:t>
            </a:r>
            <a:r>
              <a:rPr lang="en-US" sz="4000"/>
              <a:t> biarlah</a:t>
            </a:r>
            <a:r>
              <a:rPr lang="en-US" sz="4000" dirty="0"/>
              <a:t> </a:t>
            </a:r>
            <a:r>
              <a:rPr lang="en-US" sz="4000" dirty="0" err="1"/>
              <a:t>dari</a:t>
            </a:r>
            <a:r>
              <a:rPr lang="en-US" sz="4000" dirty="0"/>
              <a:t> </a:t>
            </a:r>
            <a:r>
              <a:rPr lang="en-US" sz="4000" dirty="0" err="1"/>
              <a:t>rebungnya</a:t>
            </a:r>
            <a:r>
              <a:rPr lang="en-US" sz="40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sz="quarter" idx="1"/>
          </p:nvPr>
        </p:nvSpPr>
        <p:spPr/>
        <p:txBody>
          <a:bodyPr/>
          <a:lstStyle/>
          <a:p>
            <a:pPr eaLnBrk="1" hangingPunct="1"/>
            <a:endParaRPr lang="en-MY" smtClean="0"/>
          </a:p>
        </p:txBody>
      </p:sp>
      <p:pic>
        <p:nvPicPr>
          <p:cNvPr id="14338" name="Picture 2" descr="http://1.bp.blogspot.com/_CNgDcKqGR10/TAxmnzuT_1I/AAAAAAAABro/FKtIeSto4oA/s1600/reading-clipart.jpg"/>
          <p:cNvPicPr>
            <a:picLocks noChangeAspect="1" noChangeArrowheads="1"/>
          </p:cNvPicPr>
          <p:nvPr/>
        </p:nvPicPr>
        <p:blipFill>
          <a:blip r:embed="rId2"/>
          <a:srcRect t="3333"/>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304800" y="4648200"/>
            <a:ext cx="8610600" cy="1754188"/>
          </a:xfrm>
          <a:prstGeom prst="rect">
            <a:avLst/>
          </a:prstGeom>
          <a:noFill/>
          <a:ln w="9525">
            <a:noFill/>
            <a:miter lim="800000"/>
            <a:headEnd/>
            <a:tailEnd/>
          </a:ln>
        </p:spPr>
        <p:txBody>
          <a:bodyPr>
            <a:spAutoFit/>
          </a:bodyPr>
          <a:lstStyle/>
          <a:p>
            <a:pPr algn="ctr"/>
            <a:r>
              <a:rPr lang="en-US" sz="3600" b="1">
                <a:latin typeface="appo paint"/>
              </a:rPr>
              <a:t>DEVELOPING STUDENTS’ INTEREST IN READING ENGLISH STORY BOOKS THROUGH BUDDY READING.</a:t>
            </a:r>
            <a:br>
              <a:rPr lang="en-US" sz="3600" b="1">
                <a:latin typeface="appo paint"/>
              </a:rPr>
            </a:br>
            <a:r>
              <a:rPr lang="en-US" sz="3600" b="1">
                <a:latin typeface="appo paint"/>
              </a:rPr>
              <a:t>(FOR LEVEL ONE STUDENTS)</a:t>
            </a:r>
            <a:endParaRPr lang="en-US" sz="3600">
              <a:latin typeface="appo pai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eaLnBrk="1" hangingPunct="1"/>
            <a:r>
              <a:rPr lang="en-US" smtClean="0"/>
              <a:t>               IMPLEMENTATION </a:t>
            </a:r>
          </a:p>
        </p:txBody>
      </p:sp>
      <p:sp>
        <p:nvSpPr>
          <p:cNvPr id="3" name="Content Placeholder 2"/>
          <p:cNvSpPr>
            <a:spLocks noGrp="1"/>
          </p:cNvSpPr>
          <p:nvPr>
            <p:ph sz="quarter" idx="1"/>
          </p:nvPr>
        </p:nvSpPr>
        <p:spPr>
          <a:xfrm>
            <a:off x="457200" y="1371600"/>
            <a:ext cx="8229600" cy="4754563"/>
          </a:xfrm>
        </p:spPr>
        <p:txBody>
          <a:bodyPr/>
          <a:lstStyle/>
          <a:p>
            <a:pPr eaLnBrk="1" hangingPunct="1">
              <a:buFont typeface="Wingdings 2" pitchFamily="18" charset="2"/>
              <a:buNone/>
            </a:pPr>
            <a:r>
              <a:rPr lang="en-US" smtClean="0"/>
              <a:t>Level  	    : Year 2, Year 6 (2012)</a:t>
            </a:r>
          </a:p>
          <a:p>
            <a:pPr eaLnBrk="1" hangingPunct="1">
              <a:buFont typeface="Wingdings 2" pitchFamily="18" charset="2"/>
              <a:buNone/>
            </a:pPr>
            <a:r>
              <a:rPr lang="en-US" smtClean="0"/>
              <a:t>                  Year 1, 3 and 5 (2013)</a:t>
            </a:r>
          </a:p>
          <a:p>
            <a:pPr eaLnBrk="1" hangingPunct="1">
              <a:buFont typeface="Wingdings 2" pitchFamily="18" charset="2"/>
              <a:buNone/>
            </a:pPr>
            <a:r>
              <a:rPr lang="en-US" smtClean="0"/>
              <a:t>Time  	    : 60 minutes a week during English period</a:t>
            </a:r>
          </a:p>
          <a:p>
            <a:pPr eaLnBrk="1" hangingPunct="1">
              <a:buFont typeface="Wingdings 2" pitchFamily="18" charset="2"/>
              <a:buNone/>
            </a:pPr>
            <a:r>
              <a:rPr lang="en-US" smtClean="0"/>
              <a:t>Duration  : 17 months</a:t>
            </a:r>
          </a:p>
          <a:p>
            <a:pPr eaLnBrk="1" hangingPunct="1">
              <a:buFont typeface="Wingdings 2" pitchFamily="18" charset="2"/>
              <a:buNone/>
            </a:pPr>
            <a:r>
              <a:rPr lang="en-US" smtClean="0"/>
              <a:t>Venue	    : Library</a:t>
            </a:r>
          </a:p>
        </p:txBody>
      </p:sp>
      <p:pic>
        <p:nvPicPr>
          <p:cNvPr id="15363" name="Picture 4" descr="http://www.odenvilleelementary.org/Clipart/Reading_Kids/rk8_teacher2.gif"/>
          <p:cNvPicPr>
            <a:picLocks noChangeAspect="1" noChangeArrowheads="1"/>
          </p:cNvPicPr>
          <p:nvPr/>
        </p:nvPicPr>
        <p:blipFill>
          <a:blip r:embed="rId2"/>
          <a:srcRect/>
          <a:stretch>
            <a:fillRect/>
          </a:stretch>
        </p:blipFill>
        <p:spPr bwMode="auto">
          <a:xfrm>
            <a:off x="990600" y="3429000"/>
            <a:ext cx="70104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10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10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10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10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5638800" cy="6248400"/>
          </a:xfrm>
        </p:spPr>
        <p:txBody>
          <a:bodyPr/>
          <a:lstStyle/>
          <a:p>
            <a:pPr eaLnBrk="1" hangingPunct="1">
              <a:lnSpc>
                <a:spcPct val="90000"/>
              </a:lnSpc>
              <a:buFont typeface="Wingdings 2" pitchFamily="18" charset="2"/>
              <a:buNone/>
            </a:pPr>
            <a:r>
              <a:rPr lang="en-US" b="1" smtClean="0">
                <a:solidFill>
                  <a:srgbClr val="7030A0"/>
                </a:solidFill>
              </a:rPr>
              <a:t>Stage 1 (July, 2012 – November, 2012)</a:t>
            </a:r>
            <a:endParaRPr lang="en-US" smtClean="0"/>
          </a:p>
          <a:p>
            <a:pPr eaLnBrk="1" hangingPunct="1">
              <a:lnSpc>
                <a:spcPct val="90000"/>
              </a:lnSpc>
              <a:buFont typeface="Franklin Gothic Book" pitchFamily="34" charset="0"/>
              <a:buAutoNum type="arabicParenR"/>
            </a:pPr>
            <a:r>
              <a:rPr lang="en-US" smtClean="0"/>
              <a:t>Involve Year 6 students in planning for reading with younger students.</a:t>
            </a:r>
          </a:p>
          <a:p>
            <a:pPr eaLnBrk="1" hangingPunct="1">
              <a:lnSpc>
                <a:spcPct val="90000"/>
              </a:lnSpc>
              <a:buFont typeface="Franklin Gothic Book" pitchFamily="34" charset="0"/>
              <a:buAutoNum type="arabicParenR"/>
            </a:pPr>
            <a:r>
              <a:rPr lang="en-US" smtClean="0"/>
              <a:t>Select interesting books to cater for the  needs and ability of the Year 2 students.</a:t>
            </a:r>
          </a:p>
          <a:p>
            <a:pPr eaLnBrk="1" hangingPunct="1">
              <a:lnSpc>
                <a:spcPct val="90000"/>
              </a:lnSpc>
              <a:buFont typeface="Franklin Gothic Book" pitchFamily="34" charset="0"/>
              <a:buAutoNum type="arabicParenR"/>
            </a:pPr>
            <a:r>
              <a:rPr lang="en-US" smtClean="0"/>
              <a:t>Give Year 6 students the opportunity for a role-play before working with younger students.</a:t>
            </a:r>
            <a:r>
              <a:rPr lang="en-US" sz="2400" smtClean="0"/>
              <a:t> </a:t>
            </a:r>
          </a:p>
        </p:txBody>
      </p:sp>
      <p:pic>
        <p:nvPicPr>
          <p:cNvPr id="16386" name="Picture 6" descr="http://laptopclipart.com/wp-content/uploads/2012/12/free-clip-art-children-reading-books-350x417.jpg"/>
          <p:cNvPicPr>
            <a:picLocks noChangeAspect="1" noChangeArrowheads="1"/>
          </p:cNvPicPr>
          <p:nvPr/>
        </p:nvPicPr>
        <p:blipFill>
          <a:blip r:embed="rId2"/>
          <a:srcRect/>
          <a:stretch>
            <a:fillRect/>
          </a:stretch>
        </p:blipFill>
        <p:spPr bwMode="auto">
          <a:xfrm>
            <a:off x="5562600" y="676275"/>
            <a:ext cx="3429000" cy="6029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172200"/>
          </a:xfrm>
        </p:spPr>
        <p:txBody>
          <a:bodyPr/>
          <a:lstStyle/>
          <a:p>
            <a:pPr eaLnBrk="1" hangingPunct="1">
              <a:buFont typeface="Wingdings 2" pitchFamily="18" charset="2"/>
              <a:buNone/>
            </a:pPr>
            <a:r>
              <a:rPr lang="en-US" smtClean="0"/>
              <a:t>Stage 2 (January – November, 2013)</a:t>
            </a:r>
          </a:p>
          <a:p>
            <a:pPr eaLnBrk="1" hangingPunct="1">
              <a:buFont typeface="Wingdings 2" pitchFamily="18" charset="2"/>
              <a:buNone/>
            </a:pPr>
            <a:endParaRPr lang="en-US" smtClean="0"/>
          </a:p>
          <a:p>
            <a:pPr eaLnBrk="1" hangingPunct="1">
              <a:buFont typeface="Franklin Gothic Book" pitchFamily="34" charset="0"/>
              <a:buAutoNum type="arabicParenR"/>
            </a:pPr>
            <a:r>
              <a:rPr lang="en-US" smtClean="0"/>
              <a:t>Extend the programme to two classes of different age levels.</a:t>
            </a:r>
          </a:p>
          <a:p>
            <a:pPr marL="971550" lvl="1" indent="-571500" eaLnBrk="1" hangingPunct="1">
              <a:buFont typeface="Franklin Gothic Book" pitchFamily="34" charset="0"/>
              <a:buAutoNum type="romanLcPeriod"/>
            </a:pPr>
            <a:r>
              <a:rPr lang="en-US" sz="2600" smtClean="0"/>
              <a:t>Year 5 reading to Year 3</a:t>
            </a:r>
          </a:p>
          <a:p>
            <a:pPr marL="971550" lvl="1" indent="-571500" eaLnBrk="1" hangingPunct="1">
              <a:buFont typeface="Franklin Gothic Book" pitchFamily="34" charset="0"/>
              <a:buAutoNum type="romanLcPeriod"/>
            </a:pPr>
            <a:r>
              <a:rPr lang="en-US" sz="2600" smtClean="0"/>
              <a:t>Year 3 reading to Year 1</a:t>
            </a:r>
          </a:p>
          <a:p>
            <a:pPr eaLnBrk="1" hangingPunct="1">
              <a:buFont typeface="Franklin Gothic Book" pitchFamily="34" charset="0"/>
              <a:buNone/>
            </a:pPr>
            <a:endParaRPr lang="en-US" smtClean="0"/>
          </a:p>
        </p:txBody>
      </p:sp>
      <p:sp>
        <p:nvSpPr>
          <p:cNvPr id="17410" name="AutoShape 2" descr="data:image/jpeg;base64,/9j/4AAQSkZJRgABAQAAAQABAAD/2wCEAAkGBhQSEBUUEhQUFRUVFRgZFBgXFBgUFBcXGRcXFxcXFRgXHCYeFxsjGhcUIC8gIycpLCwsFSAxNTAtNSYrLCkBCQoKDgwOGg8PGiwkHyUsKSwsLC0qLywtLCksLywsKiwsLSwsLCwsLCwpLCwqLCwsLCksLCwsLCwsLCwsKSwsLP/AABEIAMgA/AMBIgACEQEDEQH/xAAcAAEAAQUBAQAAAAAAAAAAAAAABgEDBAUHAgj/xABJEAACAQMBBQUEBgYIBQMFAAABAgMABBEhBQYSMUEHEyJRYTJxgZEUQlJiobEjM0NygrIkU2OSosHR8BU0c9LhFyVURJOjwsP/xAAbAQEAAgMBAQAAAAAAAAAAAAAABAUCAwYBB//EADIRAAIBAwIEBAQGAgMAAAAAAAABAgMEESExBRITQSJRYaEycYGxFSNCkdHwFOEGQ/H/2gAMAwEAAhEDEQA/AO4UzSlAR/eje5bQxxpFJcXE2e6hiA4iBzZ2JwiDIyxqFbT34vY3IuriysuREEUcl9dqD9sKQq+/lWo7R9qzR7al7pu7zZRR8a6ShC7uVjYapls5I100xzqDNtGKPKrknqEUuc+bEdfUmtU6mHhIsbayVSPUqSUYk/G/swOYtpyFtcLeWKpbnn7TweKMeproW529y3qMGXu5o8d7GGDrhhlJI3GjxsAcMPIjpXz/AGe2Y5G4VJDeTDBqQ7iXLW+1rZ0OElLQyL0w4LAjy8ar/smsYVW3iSNtxw+CpdWjLKW59BilUFVreVIpSlAKUpQClKUApSlAKUpQClKUApSlAKUpQClKUApSlAKUpQClKUAoas3d4kSNJIyoiAs7McKqjmSTyFQTaHbDFGpkWzv3g4SVuFt8QsMZDLxMPB944oCDdrlyLnaZW3YAxQLFcPgkcXE0gRcY1AY5Ofr45jTQ21zcRqFjaAAch3JUfg9Y2yroSKXyC7u0knmHdizZHxrOq7ocPozpqUllso7jiVxCo4ReEtjW7YupXCtJCjPGysskRPFgEFgVOpBGdMnpUh3JtvpV/aiPxKsokYj6qR6kn+IoP4q19S/shkVNpSqFGZ7csTgc4nX8xL/hFRLzhsKUeeD0XYsuHcaqSUqEl8Xc7IKriqCq1XkoYpilKAYpSqZoATWh3g37s7I8M8wEnSNQZJTnrwICwHqcCoN2gdpcjSPaWD8PA3DcXAwSpHOKHOhboW6chry53BaqmcDVjlmJyzE6ksx1JzWmdVR0LO04dUuPE9EdOu+29cnurKdh0LvHHn1xknHvxWHH26OD49nyY+5MrH8qgdK0/wCQy2/BaWPiZ1vYnbRs+4IR3a2kP1bhe7H9/VPmanEcoYAgggjIIOQR5g9a+aJoFcYZQw8iM1l7vbwXezTm0fjhzlreQkxkZye7PNG5+mT1rbCsnuV1xwmrSXNB5XufR2arUZ3K37g2lEWiJWRNJYXwJIz6jqp6MPwIIEmzW8pximKUoBimKUoBimKUoBimKUoBimKUoBimKUoCC7yYvdrW+z3yYIYTeXC68MjBwkKNjmoYlyp0OB5Vtd5N6FtyIxwYyomZgzKitoiLGgLSyvyWNemSegOjvrh4N4JWCA99sz9Dnk0kc2q6a4AbJ9BWfsDYqwq15dMTw8TIZB4lDe3M4/rZD0+onBGoGDkCIdoXZOut1Yoy4HFJEgw69S0I6+sXy10PO7PaJyElxlh4HHsSD08j6V3iO9k+lqX7x5pFzHbK/BFbW5ODLcY0aRiDjOdQVQeF2MG7Vdy442aeIDunINzGDrEzE8M6gaqjNkE9Dr9qttG4nQfNHbuhO3pXUenU0fZ/yRGt32fXnBtm1H9Yk8Z/uCT/APnUWsZ2Vu6kOTjKN9tf+4dfnUj3IgLbZssfVM7n3CEj82FXVxWhWtXKJz9C2qW1305rVZ+x38UqgqtUB0ApSlAKh/afvObSz4YmxPcHu4j1XTLyD91cn3kVMDXE+1XaHe7T4M5W3gVQPJ5Txv8A4VhrCcuWOSTaUetVjAiNvAEUKowAMD/fnVzNKtS3aL7TKPedar9WdxmFNYzhF3NM1p7reAA4QD3ueEfAc/yrFa9lf9oAPuKPzOaz6b7kCpxOjDSOvyJFSou0LHnJKf468C1I5SSj+OnIvMjfi2vwe5IHaWCZbq0bgnj105OvVWHUEdK+gNxN7k2lZJcIOE5KypnPBIoHEueo1BHowr5kjuJ09mTiHk4z+POp92Kb6Jb3U1vcEQrc8LRkkCPvh4WAJ5cYIxk81x1qVSeFjJTX06dV88E0+6O/UqgNVrcV4pSlAKUpQClKUApSlAKUpQET3+2e4SG9hXimsZDIFAy0kJHDPEo6kpqPVBXvbV4k8VtPF+nDMr20QOFlmIzE8jcgkY43OhxwcQBZQKlLDNcvO8UWxdq/Q5cLZ3P6WBultI7ESJ92Jm100Ut5ZIAmhItI8nEtxO3TwmaXh0A58KKo9eFVzqeev2dZM8joO7kDE/T5mUkStw8P0eBSfCig4JJIUDHiZmZcvamzneUvG2JZF7qKQAEW8Jw0rrxacbHHmCVj0wprX7Tu0iT6PGrfR4AqSBGzJNK2O7tYyTks2eJ3JHMZOrFQOPb47siCVoY3DR5L2kitxeFTwlCw+sjZQ+mOuajm7N3NFOsqTSRTrx92xw6n6rqVbT3jywa7b2ibDkfZKzSLGs1q3e8EIxGkXsvGCfaCxtnOACYwcDlXG9p2/t8OjY76P9+MDjAxz4o+n3K8pzVOeHsybVg7i36i+KOmfTsdR3c7ZpEYR7SjUKTgXEIPAPLvUOqj7wz7utdWtrhXUMjBlYZUg5BB5EEcxXzTZ3IkjVhyYcvzFb/c/fdtlcQYPJaMc92uC0Tk+1ECR4WJ1XPPUdc2dxZcsepT2Oft73ml06mjO9SSBQSSAAMkk4A95NQ7aPaxYxsUiaS7l1/R2sZnbQgHUeHqOtc13m2280n/ALjxTynDR7PRzHa2ynVDeOuryYweAa884DCtRLeTyLwNL3cf9TbgW0AHliPDOP3iaqZVIx3L63sqtx8C08zpN/2qXQwV2esKH693eQ2+Pemprmm8l60k89093s8NKwbuoHkuZMhFQKuFC68I1LDGawv+GQIpPdoAoyTjOg99aYYZjJwgZ9kAAYXp8aw6qktiTVs6lo0+bX0KCWZ/1khGfqr4fxGtZmxNgfSJCo8Ea47xh7TE68IPn1J9axmOlTrdyy7q2QYwzDjf95tT/kPhWiU2lk16zfieS5abCgjGEiQevCCT7ydTWBtbdGKUExAQydGUYUnydRoR+Nbe7uSgGFLMxwoGmvMknoAATmrYM2QSIyMjIBbIHXBOhx7hmtEZT3ybHGO2DnTFlLo44ZI9GHTloR5g15gnzgMCrFQwB6qeTDzFSzevd1ppI3iGGY93IfKM5PEfUa/Or28+w1a2BjGHgXMeOZVRqnuIHzqRzRaXr7GnEln0InsjZM07ShHXMZU8L8mVs4ww5HSvEsWeJJFKspwynmp/2dDW+3KlVUkmbi/SuFQBSxYIOYA6ZY68tKub1Ij/AKVQVePhWQMpVijnCnXQgN11HMVk2+bBil4ckq7Dt+ZBP/w+aTvIyhNqxOWUpq0WvThyQOnDjkdO4V81dnWwCL3ZdzExJmuLkOOiiJc58/EjN8h519KipSIjFKUr08FKUoBSlKAUpSgFKUoBXDe15RLtfgYAqtmgx6vI+f5VruVcA3/uOPbt2M54I4F//GGx82NSbSKlWimRbuTjRk0Zm43aK+zsW92WktP2curSQfdfGrR+XUe7l1vZmy4CsMkZEqoGeJ8hlZpRlpgRoXYFvEOjsBoTXAyM1lbJ25dWalbOYxqcnu2UPDk9Qp1Q/u4GvKp1xw5p81P9iDbcSTXLV38zte/G1IoLCdpcEPG8aof2jOpRUA65J+WTXAreDMtunMhjn1URsrE+mo+dYW0N6L66ctORLKhIwzaoD9iMYUDHUc+tZtvtq3gheQMzXDLjhcYkz9VQvILk9M1R1YTTWh09vXpQpSinlv2MHdnItwPssw/Gtit/3U6tjiMamSIHVTPxBIOIdVVmMhH9l6Vj7GtDHAinnjJ951Iqxdp/S4ieXA+PeP8AwTXQ3DlTsvojlrKMa3EMdmzPijIySSzMSzsdWdjqWY+ZNe6UrkG8vJ9chBQiox2NVvJNiEL9tgvwzk1gIcsEQMzYzwqMnHmfIVnbyWxaHiHNCG+A51u9g2YtIoi2AZtZifa4mGU1+yDp/Fmt0cchzXEeb/IefJEUk1DLqD7JBGCDywQeVdOQYAHkK5/vXMv0xyCNFi4veDk5+GK6GNBWuqtEQ6b1Z5qzdXiRjikZUGcZYgDPlrV/NY17YJMAJFDBW4hnz5f61oWM6m157GQDVGGRivQNVYV58j35mNY2SQxrGgwqjA/Mk+86mvG0NmpOhRxowAJBwcZDYz5EgU2ls9Z4mickK4wSpweYOnyq5Z2ixRrGueFFAGdTgedZZ751McdsaEp7H4lQ3kKqoCTI8YA9kSRKG4fIcSV0oVzHsrQ/Tr09O6tx8cyn8iK6dVpB5iitmsSYpSlZmApSo1vbv9bbPAWQs8z/AKuCIcczk8sKOQ9T+NASXNeZJgoyxAHqQPzrmqxbc2ics0ezLc6hVHeXRXyYnQE6/ZI0051k23YjZFuO6e4vJNPFNM3TXAC48PoSedATlNrws4QTRFzyUSKWPU4AOTWVUC3L3NtYtoXk0VukfculvCAOQESySPqSeJmk4c+SCp7QClKUANfOG3LgSbV2g41H0jg+MY4D+Ir6ONfMFhcd7JcTf1tzLJ/ecmp1gs1kQOIPFBmZSlK6U5cwr+1Ge84QxXRhjJK+nqOYpbbNi4hIqgk8myW+WeVZpNa2a8SIlgylT7SgjI+8v+Y/2Yk4wjLmaX97k6nKpUjyxbz9/Q2VYm0LQuAVIDoeJCeWfI+hGlexd8QBjAYeecL8+tU7mQ83Ue5P82OtZ1OWpFxxlMwo89GamnhosDaoXSVWjPqMp8HGlX1voyMh0P8AEP8AWsW8m7v2pwD5FFJ/ujU1c2Zu9dzvpaxsh/aSx9x+DZJ+Arlrmzo0n4p4+f8A6d1bf8guHDxRT/dfcs7Wv4zC694mSpxrnX4VIrPaERjjknHduyBMSqVznmEDDxAnGo54HlVrYW6Ky3xyVeG1b9JwKFjacaiMdWCacWTz6dKm+8dgZrWVFAL8BMeejjxIfTxAVTXFxSpzVKLznvtuY1uITryU5RSNE9hG2rRoT5lQT88VeJ+VamPaPex20qnCs/jGeRMbrwn3SFRWZtIHuZOH2u7fHv4TispJ5SZITW6LVjt2CVuFXHEdQCCpYeahgOIeorY4qVbnWttc7KtFZYZ1W3iVshX4WCAMD9lgcjzpd9n8Bz3Uk8BznCuHX3cMobA9BipUrZdiMrjzIhOG4TwY4sHhzyz0z6VootrXjOI/owjPEOKTj4kC51KjGpOuB61Pn7OLtsmK7hI6d5btn+8kgH+GrK9me0OtzZgekMpPyL1jGhKPZHrrRfc1DirSzqWKggsACRnUA5xkdOR+VSP/ANOlWJ5b29lMcYZpBEq26cKjJy3icaeTCucbKkSCC4vODu1lJeNCSSIxpEpJJLMc6knUtnrWDoYWWzONbLwkdS7Irc8N7N0kuQqeREUaoSP4uMe8V0KtHuXu/wDQrKGDi4mUFpG+1I5LyMPTiJx6VvKnRWFggt5eRQmlRrenbcneLZ2ZX6XMpbiOq28OcNPIOuuir9Y+gNZHhg7z71zNObHZoV7rAM0raw2iN9eQ9ZCPZT4nyOXupuDBZEykme6k1luZfFKxPML9heWg6AZzWx3Z3ZisoO6iySSWkkY8Ussh1aSVubMT/pWPvVvWtoqoiNPcy5EFuntufNj9SMdXOgoDa7S2pFbxmSeRI415s5CgfPr6VEYN97m9P/ttmWhOf6TcsYITywYo8GSQanXA5VXZW4bzSrdbVcXE4wUhGRaQH+zjPtsPtNn8M1NlUDlQEMsd1LyPvpJtpNGZX72TuYIVRSEVTgzLIQvCi/LNOzl7mUS3EtxNLbSkfRFmRFlKDIMzcCLgPzVcezg9a2G+DrMFsy3CJwWnOQAtshHe8ROi8eRGOvjYj2SRam7Q7CJG7uXvEiU8XcRPNHGqjkzxqUTAHUigJTSsbZm0BPCkqh1V14lDqUfB5ZU6ismgLF6/DE58kY/IGvl7dlcWqevF/Ma+ld534bK5PlBIfkhr5u2B/wAtH7v8zVlwxfmv5FZxR/kr5mwrBe7dziEDHWRvZ/hA1Y/hV24Tjbg14cZb11wFz8DmshVAGBoBV2+abwtEUceWmstZZhDZKnWUtIfvHw/BRpV87Pj4eHgUDyAAB99X6v7L2XJdOVi8KKf0kpGQv3UH1n/AdfI6LipQtqbnU0RspSr1pYi/4Rid54hHGpeQjwogy2PPyUepwK3+ztxZJPFdScC/1UR1x9+TGf7uPfUn2RsOK2ThiXBPtMdXc+bNzPu5DpWwrhL/AP5BWrNxo+GPuXVCzhS1er8zX7N2BBb/AKmJEJ5sF8R97HU1hb4bca3gxEC88x4IFGpLHm2PJRr8q3uajWwY/pVw962qjiitB0EYOGk97sDr9kDzqlotyk6tTVL3fZEw2W70MUcCRRNngHizpJxHVmkB1DEkk5862dYl/stJR4sq49iRfDIh81b39DoeRBFWdmX7F2hl0ljAOcYWRDykX45BHQjyIJ1zXUzUi9e6BDdp7NEF1JBnhjuiZYDz4JQQzKM6DDAMBWwsrjjTxDDDwuvPDDmPUdR5git1vTsD6VAVB4XUhom6o66qR+R99RHZu0i7MCvDPH4LiPqSv1lHX0PUHHlV1QqdamvNbk63qLZmgsdiTWl1IYZ3hOcrwHGUPInXDAZIwR0qbbO3/vo8CQxTgD6yGNz72Q4/w1i3EKTKCSPNWBwQfQ9PUVp7lGjP62Fh96RY3/0P4VNVSTLCkrblxUj9ToFv2wyqPHZJj7lwSfk0Yrxf9vAiXJsZcefeoQPfgZFc3O1AOsQ988WP5qy4LWNxmWaLh6okgKn0ZuZHuxWfPNbnlSjacr5G8m6vN8rraymNo1gs+LLqGLPMVOQhYgDgyASAOmMnpe2bsxbyQl1DW0JK4I8MsvI6ciicv3v3a12zpBeN3ULrHboeGSQEKzY5xwjnjkC/yqe2luqIqRgKigBQOQA6Cq6+uZQWFv8Ab/ZVzmorlj9TE2TtSfZZVV4p7ADDIcvPbDoYidZIwOaHUDlnlXTLG9SWNZImV0cBkZTlWB5EGoHWDsza3/DJwScWU7gSjPht5XOBKv2Y3YgMOQJB6mvbG/dR9Opv2fmaEyfbybeSztZLiTJWNchR7TsdERfVmIA99YO5uxJIYjLckNdXB7y4YDAB+rEgJOERcKB6E8ya0+1G+nbZitvahsVW5n5EGd8iBG9y8T/KpndXaRRtJIwREUs7McBVAySSemKuTMwdv7Y7iMcCd5NI3BBHnHG58z9VFGWZugU8zgGxu/u53BaWVu9uZcd9KRjOOUcY+pEvRfickk142BatK5vJl4ZJARCrc4YMgqvo74Dv64XXgFW97N7RaBY40M91LpBAntOftMfqRjqxoDabX23DaxGW4kWKMc2Y418h1J9BUci29e33/JQ/RoCf+YulPeMuusFuNT6GQqMa4PKvGwtxWaVbvabi5uxqi4/o9vnB4YUOmRp4zrpW027vhDbOIlV57lscFvCA8pBOOJskCNPNmIGlAYVh2a2quZbjjvJ2ILSXJ7zJGeHhj9hQOI4wNM1bv7qK5nEXEiWVq3FO3EESSdCGSAdCiHxv6hF18Qr02x7+8H9Kn+iRH9hanMpB6SXDDTT+rA586ra7nbK2bH3nc28QQZ7yXDuOpw8hJ59BQG+2Nt+3ulZraVJlRuBmQ8ShsA4zyOhHLzrYVzzdHf7ZyQvJJd26yXE8szDiwwDNwxBh0YQrECOhBFTy0vUlRZI2Do4DIynKsDyIPUUBY27b95azp9qKRfmpFfM27Z/osf8AF/M1fUzrkYPI6GvmddmG1lntTnNvM6jPMoTxRt8VYGrHhssVvoVvE4t0fqi7SlCcV0Oxze56t7Jp5UhQ8JfPE32Ix7bD15AerCuk2VkkMaxxqFRRgD/XzPrUe3D2fiFrhh4pz4PSJdE/vav/ABDyqUV8w45fu5ruMX4VodPa0ejTS79xVKrSqAlGi3uuW7lYYziS5cQr5hW/WMPLCcR9+PdW3tbVY41jQYVFCqPIAYFaFh321gOYtbfPukmbH8ifjUkqXW8EIw+r+v8AoFK0e2pwZ4UhBlvFbMcae0YzgS8ZJAVCozliBxKvMjFZG8e2/o0PEF45HYRwxjm8jHCqPjqfQVutgbtLs4W00zIZ5HcXczH60ycRUMcYRXiiUegFTeHWfU/Mlt9/MySyYsmxroMrXE1vaRa8WvesB0Jd+FEPwYfnWkn3e2ZLL3vHdX82NHiSQIQCdBLCEi8xjiJrebTBe5DwQxsQW4J3jnvWwefBkKiAjGOGQjlppVqO1lZj9Ih2pPnykt7eEe5Y5Fk+DE1e06FOl8KwZYwYcu6UR8SbHgjzr/S54lJ828BlJ+ODXqLYcAU5tdjoQR14j/IM/wDmtvJsSAnx7HEhxzlaKVtfVyxq2m68IVmGyYVyfCFSAsNemcenyreelk7qw4BEGypM81CZ/IGvM24sBdg2zrHA/q2C/IMg/OsmbdqyBDNskAZ8WbaGXPriMsfOvUezdnBiCz2gBAjHeTWYz0VQxVT7hQGkuuz7ZZAM9hPCSccSCR0GfM2zuoHq2AOtebXshspkL7N2jcJ0HdzrLGp9QuD8CelTi12JcRp/Rr4uCcr9IiSdPcGh7tiPexPqa83mzS7cVzaIzjIWa2ciUA4yc4SReQ0Vm5CvGs7ggl1uttqy1RodoRjmuBFNj0zp+LVb2dvJBerJbyK0UvCRLBMpSQAjXQ89NfPloK6JYySgkQzrcKvtRTDgnXJ08YAIwM6OhJ08VYe8e7trtNe6lBiuFUmNtEuIvvIw9tM4zgkdOdQ6tjSnqlh+aPGjVdimzymz2mdjI88zkuxJZkjxDHqeY4UyD96pFtaI3Nylvr3MXDNcYJHG2f0MJ81JBkYZ/ZoDkMaxuz8dzaiyfAmswI5B5qcmOVfNHXUHzVhzU1kbu3aCya8cqFn47l25foyMxls+UKxjX7NTT0y9tbYMQWOJBJcSZ7mPOBpjikkP1IlyCzeoABYgG1sDdpbcvNI3fXMuO+mIwTjkka/s4h0UfEk6173es2CtPMP00+Gb+zT9nCPRVIz5sWPXFYu8E0k8n0OBinEubmZThoomyAsf9q+Gx9kAsfqggYO0NvzXkzWuzzwLG3DdXeAyRnrFADpJN5n2V65OlZ9nYWmy7dnLCNfalmlfikkb7UkjeJ2PQfACtdvDvNbbHto4YYwX4cW9uhxoPrOfqrnmxyST1Nci2ttWe8kEt3JxsPZRcrDH/wBNCT/eOT61rnUUdyZa2VS4fh28yYby9rksuU2evdJy7+Vcuf8ApRH2fe/92oDeR94xluZHmfUl5nL46nGdFHoABVyWUKCzHAA1Jqb7idmhuSlzfKRDo0Nu2hfyeceXUJ8/KtCc6r9C5q0rawjquaXr/dDVbm9nb7RCyS8UNmeWBwyXA8k+xGftcz0867dZ2SRRrHGoVEUKigYCqBgAVfRQBoMYr1UmMVFYRz9WrKrLmkK5Z2v7pNxDaEClmRQt0g5tEOUgHVk/L3V1OqMM1sjJwakjROKnFxex80xSh1DKQQeRFUSzNzPHbL+0OZT9mFfb92dFH71SrtM3AWzYXNi6r30gX6KdeN2OpgA5dSRyAycgaVmbpbtG2VnlIaeXHeEeyoHKNPuj8TrW/iPGY07ZpfE/7kqafD+nV5m9OxvkQAADQAYA8gNAK9UpXztvLyyzFKUoCN7sKGu9oSa5M6J8I41wPmzfOpGTUd3LGl1nn9Mn/m0/DFZm3VeZorKAkS3RKswz+jgXWaTI5EL4R5lxU+pSlWuFBen2Pdy7uLs76dettCTH0e24o7POMM4/Wz+4YwDnp6Vr98dsrOEuZDxP3ivs2In9EkSNrczqDh+8OeEHXhAxjxGpjvO8NrZCzQFIVgJlC5BW2TR1BHJ5Se7XUEl2I9k1yC7vHmkaWT23OSB7KgaLGv3VGAPdnmTXSPFGCjEteH2f+RPxfCtzf3HaPtB/26p/04kA/wAYasN987887yf4CIfklajFKjOpLzOnVjbr9CNoN7r7/wCbcfNP+yryb8bQHK8l+KQt+cdaXFK86kvMydlQf6F+xJ4u07aK/tYW/fgyf8DLWwh7YbsDD21vIPSR4vzVxUIpWarTRonwu3l+nBO4O0ey4svs+aFmPie3aMHI6ko6Mw94+Fbu07QrVh+jv+D7t5Cyj3BsIfjlq5TimKzVw/IiT4LTfwyZ2m42gJkV5rfvFXJSezk78oPNeDhmUkdEVvLWrUspmTHhvokPtRsI76B9BxY8ILAFiSCjY04WzXGrfMb8cTPE/wBqJjG3xK44vccipBa76ScQN0pmI0WeIiC9T3OuElGceFgAeuc4rbGtF7lbX4TWp6x1RK7zbJgurW6Zu9h4vo8lyF4HWOTlFex6GN1l7tg+MeJgVXOTIIdNkQLgAIlvFIAfCgSSOOYe5cOD6CoJvfvIr2PEsglknYQiVFEZmTP6SG8iIIWRUJPFjqSvDnBg30eQoUMr92c5TjkZdeeQ7FTn3VnKoo7ka3sqldPl7H0re7SjhjZ5HVFVSzFmAAUDJOtRC23ttrWxknaaF7iTimdBKhkeVwOCLw/ZAjj64CCuKHZKc3LNj7RGnuOMirEFr3jAoWWNTz4mPHjyBPs1h1k9iX+Fzi0pPV9jdXV08sryytxyyHLt5+QA6KOQHlWPPcBFLMcD8SegA6n0pLNw4ABZmIVEUZd2PJVA5mun9n3Zl3ZW6vgGn9qKLRkt/Ino8n3uQ6edaIQdR5exb3V5Ts4ckN/L+TB7PuzZnZLu/TGMNb27fV6iScdX8l+r115dYAoBVampJLCOTqVJVJOU3lilKV6YCrc8vCrMeSgn10GauUIrxg45u5cy3rttC59qXItk+rDADoF+83Mnrge6pDWz2l2bQsWa3mntGY8Td0wMRY5ye6kBQZJyeEDJrSXG5G1Y/wBTdWs4z+3iaJsfvRZGfhVJdcPq1qjmpIwaL9VrVXFntiMa2ME3/SugufcJBWsud4NoxfrNkXOf7M98PmimoD4bcLt7nnKyT1WonDvRfyHEeyLvP3w0Q+bJitnBFtiQabOji9ZbpD+CjNFw24fb3HKzE3elCXV/GdOGVJdeXDJGNR8UapTuUiRwTbUuMKJkLIW04LRMmP3F/wBZ/Go6VDG3O2hJtWFLoQIlzEyziFy5NvEys/EG8y6x5H9YfLIlPaHt1O9S2xmG2VLi5UacZDAWlsOnjlAYjyj8qvbe26cnUlvhey1M4xbeERLe7arOSj6Szsk9yudY0AzaWun2ExKwz7chPJqjtepZmd2kkPE8jF3PmzHJx6DkB0AA6V5rCpLmlk7mytuhSUe/cUpSsCYKUpQClKUApSlAKx7y44Rgcz8gBzY+6rk0oUZPwA5k+QrFtI+M8bajPwYjlj7o6efOsoruyPWm89OO7K2tgoYSEeLGBnUgevqdazHcAEnQDmelUeQKCScAczWvWIzkM4xENVXkXPm3p6V78WrMPDRXJTWW/wC5Z6XM+pyIug5F/U+S/nWYWPEkcSGSWQ8MUajxMfTyA5k8gM16VHZ1ihjMkz6RxrzPqSdFUdSdBXZez/s9WwUyykSXci4lk5qg591DnkgPXm3M9ANsKfPr2K27vFbJxjrN7vyLe4PZ0tkO+nIku2GC3NIgeaQ5/FuZ92lTYCgNVqZjBzMpOT5pbilKUPBSlKAUpSgFKUoBSlKAVRqrUc392h3doIwxR7qaK1RgcMpncRsynoyoXYHzUUBr7PaCxJebUuCeBgRCDjw28OQgTHMyuWfzPGo6VyXaFzI7Hvf1ryG4uPSeRcLHy5RREJ73YdK6J2jbRVSluoHc2ka3EyclZweCxt9OQaUFj6ReRrmIzzY8TEksx5sxJLMfUkk/Go9eWFhFzwm36lTqPZfcrSlKhnWClKUPBSlK8ApSlD0V4lkCjJ5f7/GksoUEscAczWCOKVs6qOn3R9o/fPQdBWajnVkerW5fDHVlUUytroBof+wfhk/DzrMlmVFyxAA/3gVbnuEhQZ0A0UDmT0AHWsCGUPIO8y0hP6OFFMjDrqqgktjX0rPl5vkRJVY0NG1zPd+RkpEZSGcYT6qHr95h/lWwggeSRIolLyyHEajqeZJPRQNSegrIGwr3h4hYXZXnngXl7i2a6t2b7lfRIu/nUfSpV8XImJDgiFT8AWPVvQCs40m3rsRK/EKVKm+k8yfczNx9xo7CMliJLiQDvZcfJIx9VB5deZqVCqYqoqYcy25PLFKUoeClKUApSlAKUpQClKUApSlAKjHaLs8vZ96i8UlpLHdxrz4jA3GVA6kpxgepqT1au7cOjI2cMpU4JBwRg4I5HXnQHAtv7XaZYWYBWvGe9mAOTwaQWaHzCxq5/e16Vq6k20ezfaP0ju4okkiijjhglaVYwYULlOMatxjjIOFAOMga1eh7I9ot7UlpH7jJL/8AqtRalOU5aHQ2F7Qt6OJPXcidKmZ7Fr0//WW490D/AObVT/0Wvf8A5sH/ANhv+6sOhIl/jFDyZDaVKpuyPaSnwyWkg9WkiP8AK1R3bWw7y0lSOeBVMme7bvlMTEc1DYzxY14SMkVi6MkbY8Vt5d/Yx6w22rHnClnI58Cl8e/hGlbq13aBwbg94fsDSIfD6/vPyrY3F1FAmWKovQAYJ9FUak+gFa9NtyPW4lL/AK9F6kagu1Y4GQR0ZSrY88HpVyWQKCWOAOZq5c2dxdTLKoWGNVITvATI2cEkqD4RpoCc/wCWm21E8UypKwl8PEoRDhdcFnXJJxpjpWxQTeEI8U8HiWvsegWmYEjCjVFP87/5Cs2eXuwAqs7scIigs7segA1JrzHOixgqS3Fjhxq8jNgAAcyScACuydnXZ8LUfSLkBrtx7xAh/Zp6/abqfSs4w536IwuLpW0Mp5nL2Ilun2JSTMLjajlc+zbxtggEcpHHI+inpz6V1nY+wYLVOC3hjiXyRQufeRqT6mtgKVLSwc3KcpvMnllMUxVaV6YilKUApSlAKUpQClKUApSlAKUpQClKUApSlAKUpQClKUArC2tsaG6iMVxGskbc1YZGeh9CPOlKAhj9jVtxHhur5EJ9gTqQB5KzIXA/i61pLrsgmgl4rMwzA5w1y7rOmucd4qsHHwX41SlYOKweqT8zF2tuRtZeHgS3ZTo3cy5lHqpmVEAHng+6tvuz2YS8WbngiQ6ssbmWaTl+slIAXyIAJ8iKUrFU4rsZupJ9yXWPZ/YQyJLFaQI6HKME1B8x6+tSGlK2msUpSgFKUoBSlKAUpSgFKUoBSlK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MY">
              <a:latin typeface="Perpetua" pitchFamily="18" charset="0"/>
            </a:endParaRPr>
          </a:p>
        </p:txBody>
      </p:sp>
      <p:sp>
        <p:nvSpPr>
          <p:cNvPr id="17411" name="AutoShape 4" descr="data:image/jpeg;base64,/9j/4AAQSkZJRgABAQAAAQABAAD/2wCEAAkGBhQSEBUUEhQUFRUVFRgZFBgXFBgUFBcXGRcXFxcXFRgXHCYeFxsjGhcUIC8gIycpLCwsFSAxNTAtNSYrLCkBCQoKDgwOGg8PGiwkHyUsKSwsLC0qLywtLCksLywsKiwsLSwsLCwsLCwpLCwqLCwsLCksLCwsLCwsLCwsKSwsLP/AABEIAMgA/AMBIgACEQEDEQH/xAAcAAEAAQUBAQAAAAAAAAAAAAAABgEDBAUHAgj/xABJEAACAQMBBQUEBgYIBQMFAAABAgMABBEhBQYSMUEHEyJRYTJxgZEUQlJiobEjM0NygrIkU2OSosHR8BU0c9LhFyVURJOjwsP/xAAbAQEAAgMBAQAAAAAAAAAAAAAABAUCAwYBB//EADIRAAIBAwIEBAQGAgMAAAAAAAABAgMEESExBRITQSJRYaEycYGxFSNCkdHwFOEGQ/H/2gAMAwEAAhEDEQA/AO4UzSlAR/eje5bQxxpFJcXE2e6hiA4iBzZ2JwiDIyxqFbT34vY3IuriysuREEUcl9dqD9sKQq+/lWo7R9qzR7al7pu7zZRR8a6ShC7uVjYapls5I100xzqDNtGKPKrknqEUuc+bEdfUmtU6mHhIsbayVSPUqSUYk/G/swOYtpyFtcLeWKpbnn7TweKMeproW529y3qMGXu5o8d7GGDrhhlJI3GjxsAcMPIjpXz/AGe2Y5G4VJDeTDBqQ7iXLW+1rZ0OElLQyL0w4LAjy8ar/smsYVW3iSNtxw+CpdWjLKW59BilUFVreVIpSlAKUpQClKUApSlAKUpQClKUApSlAKUpQClKUApSlAKUpQClKUAoas3d4kSNJIyoiAs7McKqjmSTyFQTaHbDFGpkWzv3g4SVuFt8QsMZDLxMPB944oCDdrlyLnaZW3YAxQLFcPgkcXE0gRcY1AY5Ofr45jTQ21zcRqFjaAAch3JUfg9Y2yroSKXyC7u0knmHdizZHxrOq7ocPozpqUllso7jiVxCo4ReEtjW7YupXCtJCjPGysskRPFgEFgVOpBGdMnpUh3JtvpV/aiPxKsokYj6qR6kn+IoP4q19S/shkVNpSqFGZ7csTgc4nX8xL/hFRLzhsKUeeD0XYsuHcaqSUqEl8Xc7IKriqCq1XkoYpilKAYpSqZoATWh3g37s7I8M8wEnSNQZJTnrwICwHqcCoN2gdpcjSPaWD8PA3DcXAwSpHOKHOhboW6chry53BaqmcDVjlmJyzE6ksx1JzWmdVR0LO04dUuPE9EdOu+29cnurKdh0LvHHn1xknHvxWHH26OD49nyY+5MrH8qgdK0/wCQy2/BaWPiZ1vYnbRs+4IR3a2kP1bhe7H9/VPmanEcoYAgggjIIOQR5g9a+aJoFcYZQw8iM1l7vbwXezTm0fjhzlreQkxkZye7PNG5+mT1rbCsnuV1xwmrSXNB5XufR2arUZ3K37g2lEWiJWRNJYXwJIz6jqp6MPwIIEmzW8pximKUoBimKUoBimKUoBimKUoBimKUoBimKUoCC7yYvdrW+z3yYIYTeXC68MjBwkKNjmoYlyp0OB5Vtd5N6FtyIxwYyomZgzKitoiLGgLSyvyWNemSegOjvrh4N4JWCA99sz9Dnk0kc2q6a4AbJ9BWfsDYqwq15dMTw8TIZB4lDe3M4/rZD0+onBGoGDkCIdoXZOut1Yoy4HFJEgw69S0I6+sXy10PO7PaJyElxlh4HHsSD08j6V3iO9k+lqX7x5pFzHbK/BFbW5ODLcY0aRiDjOdQVQeF2MG7Vdy442aeIDunINzGDrEzE8M6gaqjNkE9Dr9qttG4nQfNHbuhO3pXUenU0fZ/yRGt32fXnBtm1H9Yk8Z/uCT/APnUWsZ2Vu6kOTjKN9tf+4dfnUj3IgLbZssfVM7n3CEj82FXVxWhWtXKJz9C2qW1305rVZ+x38UqgqtUB0ApSlAKh/afvObSz4YmxPcHu4j1XTLyD91cn3kVMDXE+1XaHe7T4M5W3gVQPJ5Txv8A4VhrCcuWOSTaUetVjAiNvAEUKowAMD/fnVzNKtS3aL7TKPedar9WdxmFNYzhF3NM1p7reAA4QD3ueEfAc/yrFa9lf9oAPuKPzOaz6b7kCpxOjDSOvyJFSou0LHnJKf468C1I5SSj+OnIvMjfi2vwe5IHaWCZbq0bgnj105OvVWHUEdK+gNxN7k2lZJcIOE5KypnPBIoHEueo1BHowr5kjuJ09mTiHk4z+POp92Kb6Jb3U1vcEQrc8LRkkCPvh4WAJ5cYIxk81x1qVSeFjJTX06dV88E0+6O/UqgNVrcV4pSlAKUpQClKUApSlAKUpQET3+2e4SG9hXimsZDIFAy0kJHDPEo6kpqPVBXvbV4k8VtPF+nDMr20QOFlmIzE8jcgkY43OhxwcQBZQKlLDNcvO8UWxdq/Q5cLZ3P6WBultI7ESJ92Jm100Ut5ZIAmhItI8nEtxO3TwmaXh0A58KKo9eFVzqeev2dZM8joO7kDE/T5mUkStw8P0eBSfCig4JJIUDHiZmZcvamzneUvG2JZF7qKQAEW8Jw0rrxacbHHmCVj0wprX7Tu0iT6PGrfR4AqSBGzJNK2O7tYyTks2eJ3JHMZOrFQOPb47siCVoY3DR5L2kitxeFTwlCw+sjZQ+mOuajm7N3NFOsqTSRTrx92xw6n6rqVbT3jywa7b2ibDkfZKzSLGs1q3e8EIxGkXsvGCfaCxtnOACYwcDlXG9p2/t8OjY76P9+MDjAxz4o+n3K8pzVOeHsybVg7i36i+KOmfTsdR3c7ZpEYR7SjUKTgXEIPAPLvUOqj7wz7utdWtrhXUMjBlYZUg5BB5EEcxXzTZ3IkjVhyYcvzFb/c/fdtlcQYPJaMc92uC0Tk+1ECR4WJ1XPPUdc2dxZcsepT2Oft73ml06mjO9SSBQSSAAMkk4A95NQ7aPaxYxsUiaS7l1/R2sZnbQgHUeHqOtc13m2280n/ALjxTynDR7PRzHa2ynVDeOuryYweAa884DCtRLeTyLwNL3cf9TbgW0AHliPDOP3iaqZVIx3L63sqtx8C08zpN/2qXQwV2esKH693eQ2+Pemprmm8l60k89093s8NKwbuoHkuZMhFQKuFC68I1LDGawv+GQIpPdoAoyTjOg99aYYZjJwgZ9kAAYXp8aw6qktiTVs6lo0+bX0KCWZ/1khGfqr4fxGtZmxNgfSJCo8Ea47xh7TE68IPn1J9axmOlTrdyy7q2QYwzDjf95tT/kPhWiU2lk16zfieS5abCgjGEiQevCCT7ydTWBtbdGKUExAQydGUYUnydRoR+Nbe7uSgGFLMxwoGmvMknoAATmrYM2QSIyMjIBbIHXBOhx7hmtEZT3ybHGO2DnTFlLo44ZI9GHTloR5g15gnzgMCrFQwB6qeTDzFSzevd1ppI3iGGY93IfKM5PEfUa/Or28+w1a2BjGHgXMeOZVRqnuIHzqRzRaXr7GnEln0InsjZM07ShHXMZU8L8mVs4ww5HSvEsWeJJFKspwynmp/2dDW+3KlVUkmbi/SuFQBSxYIOYA6ZY68tKub1Ij/AKVQVePhWQMpVijnCnXQgN11HMVk2+bBil4ckq7Dt+ZBP/w+aTvIyhNqxOWUpq0WvThyQOnDjkdO4V81dnWwCL3ZdzExJmuLkOOiiJc58/EjN8h519KipSIjFKUr08FKUoBSlKAUpSgFKUoBXDe15RLtfgYAqtmgx6vI+f5VruVcA3/uOPbt2M54I4F//GGx82NSbSKlWimRbuTjRk0Zm43aK+zsW92WktP2curSQfdfGrR+XUe7l1vZmy4CsMkZEqoGeJ8hlZpRlpgRoXYFvEOjsBoTXAyM1lbJ25dWalbOYxqcnu2UPDk9Qp1Q/u4GvKp1xw5p81P9iDbcSTXLV38zte/G1IoLCdpcEPG8aof2jOpRUA65J+WTXAreDMtunMhjn1URsrE+mo+dYW0N6L66ctORLKhIwzaoD9iMYUDHUc+tZtvtq3gheQMzXDLjhcYkz9VQvILk9M1R1YTTWh09vXpQpSinlv2MHdnItwPssw/Gtit/3U6tjiMamSIHVTPxBIOIdVVmMhH9l6Vj7GtDHAinnjJ951Iqxdp/S4ieXA+PeP8AwTXQ3DlTsvojlrKMa3EMdmzPijIySSzMSzsdWdjqWY+ZNe6UrkG8vJ9chBQiox2NVvJNiEL9tgvwzk1gIcsEQMzYzwqMnHmfIVnbyWxaHiHNCG+A51u9g2YtIoi2AZtZifa4mGU1+yDp/Fmt0cchzXEeb/IefJEUk1DLqD7JBGCDywQeVdOQYAHkK5/vXMv0xyCNFi4veDk5+GK6GNBWuqtEQ6b1Z5qzdXiRjikZUGcZYgDPlrV/NY17YJMAJFDBW4hnz5f61oWM6m157GQDVGGRivQNVYV58j35mNY2SQxrGgwqjA/Mk+86mvG0NmpOhRxowAJBwcZDYz5EgU2ls9Z4mickK4wSpweYOnyq5Z2ixRrGueFFAGdTgedZZ751McdsaEp7H4lQ3kKqoCTI8YA9kSRKG4fIcSV0oVzHsrQ/Tr09O6tx8cyn8iK6dVpB5iitmsSYpSlZmApSo1vbv9bbPAWQs8z/AKuCIcczk8sKOQ9T+NASXNeZJgoyxAHqQPzrmqxbc2ics0ezLc6hVHeXRXyYnQE6/ZI0051k23YjZFuO6e4vJNPFNM3TXAC48PoSedATlNrws4QTRFzyUSKWPU4AOTWVUC3L3NtYtoXk0VukfculvCAOQESySPqSeJmk4c+SCp7QClKUANfOG3LgSbV2g41H0jg+MY4D+Ir6ONfMFhcd7JcTf1tzLJ/ecmp1gs1kQOIPFBmZSlK6U5cwr+1Ge84QxXRhjJK+nqOYpbbNi4hIqgk8myW+WeVZpNa2a8SIlgylT7SgjI+8v+Y/2Yk4wjLmaX97k6nKpUjyxbz9/Q2VYm0LQuAVIDoeJCeWfI+hGlexd8QBjAYeecL8+tU7mQ83Ue5P82OtZ1OWpFxxlMwo89GamnhosDaoXSVWjPqMp8HGlX1voyMh0P8AEP8AWsW8m7v2pwD5FFJ/ujU1c2Zu9dzvpaxsh/aSx9x+DZJ+Arlrmzo0n4p4+f8A6d1bf8guHDxRT/dfcs7Wv4zC694mSpxrnX4VIrPaERjjknHduyBMSqVznmEDDxAnGo54HlVrYW6Ky3xyVeG1b9JwKFjacaiMdWCacWTz6dKm+8dgZrWVFAL8BMeejjxIfTxAVTXFxSpzVKLznvtuY1uITryU5RSNE9hG2rRoT5lQT88VeJ+VamPaPex20qnCs/jGeRMbrwn3SFRWZtIHuZOH2u7fHv4TispJ5SZITW6LVjt2CVuFXHEdQCCpYeahgOIeorY4qVbnWttc7KtFZYZ1W3iVshX4WCAMD9lgcjzpd9n8Bz3Uk8BznCuHX3cMobA9BipUrZdiMrjzIhOG4TwY4sHhzyz0z6VootrXjOI/owjPEOKTj4kC51KjGpOuB61Pn7OLtsmK7hI6d5btn+8kgH+GrK9me0OtzZgekMpPyL1jGhKPZHrrRfc1DirSzqWKggsACRnUA5xkdOR+VSP/ANOlWJ5b29lMcYZpBEq26cKjJy3icaeTCucbKkSCC4vODu1lJeNCSSIxpEpJJLMc6knUtnrWDoYWWzONbLwkdS7Irc8N7N0kuQqeREUaoSP4uMe8V0KtHuXu/wDQrKGDi4mUFpG+1I5LyMPTiJx6VvKnRWFggt5eRQmlRrenbcneLZ2ZX6XMpbiOq28OcNPIOuuir9Y+gNZHhg7z71zNObHZoV7rAM0raw2iN9eQ9ZCPZT4nyOXupuDBZEykme6k1luZfFKxPML9heWg6AZzWx3Z3ZisoO6iySSWkkY8Ussh1aSVubMT/pWPvVvWtoqoiNPcy5EFuntufNj9SMdXOgoDa7S2pFbxmSeRI415s5CgfPr6VEYN97m9P/ttmWhOf6TcsYITywYo8GSQanXA5VXZW4bzSrdbVcXE4wUhGRaQH+zjPtsPtNn8M1NlUDlQEMsd1LyPvpJtpNGZX72TuYIVRSEVTgzLIQvCi/LNOzl7mUS3EtxNLbSkfRFmRFlKDIMzcCLgPzVcezg9a2G+DrMFsy3CJwWnOQAtshHe8ROi8eRGOvjYj2SRam7Q7CJG7uXvEiU8XcRPNHGqjkzxqUTAHUigJTSsbZm0BPCkqh1V14lDqUfB5ZU6ismgLF6/DE58kY/IGvl7dlcWqevF/Ma+ld534bK5PlBIfkhr5u2B/wAtH7v8zVlwxfmv5FZxR/kr5mwrBe7dziEDHWRvZ/hA1Y/hV24Tjbg14cZb11wFz8DmshVAGBoBV2+abwtEUceWmstZZhDZKnWUtIfvHw/BRpV87Pj4eHgUDyAAB99X6v7L2XJdOVi8KKf0kpGQv3UH1n/AdfI6LipQtqbnU0RspSr1pYi/4Rid54hHGpeQjwogy2PPyUepwK3+ztxZJPFdScC/1UR1x9+TGf7uPfUn2RsOK2ThiXBPtMdXc+bNzPu5DpWwrhL/AP5BWrNxo+GPuXVCzhS1er8zX7N2BBb/AKmJEJ5sF8R97HU1hb4bca3gxEC88x4IFGpLHm2PJRr8q3uajWwY/pVw962qjiitB0EYOGk97sDr9kDzqlotyk6tTVL3fZEw2W70MUcCRRNngHizpJxHVmkB1DEkk5862dYl/stJR4sq49iRfDIh81b39DoeRBFWdmX7F2hl0ljAOcYWRDykX45BHQjyIJ1zXUzUi9e6BDdp7NEF1JBnhjuiZYDz4JQQzKM6DDAMBWwsrjjTxDDDwuvPDDmPUdR5git1vTsD6VAVB4XUhom6o66qR+R99RHZu0i7MCvDPH4LiPqSv1lHX0PUHHlV1QqdamvNbk63qLZmgsdiTWl1IYZ3hOcrwHGUPInXDAZIwR0qbbO3/vo8CQxTgD6yGNz72Q4/w1i3EKTKCSPNWBwQfQ9PUVp7lGjP62Fh96RY3/0P4VNVSTLCkrblxUj9ToFv2wyqPHZJj7lwSfk0Yrxf9vAiXJsZcefeoQPfgZFc3O1AOsQ988WP5qy4LWNxmWaLh6okgKn0ZuZHuxWfPNbnlSjacr5G8m6vN8rraymNo1gs+LLqGLPMVOQhYgDgyASAOmMnpe2bsxbyQl1DW0JK4I8MsvI6ciicv3v3a12zpBeN3ULrHboeGSQEKzY5xwjnjkC/yqe2luqIqRgKigBQOQA6Cq6+uZQWFv8Ab/ZVzmorlj9TE2TtSfZZVV4p7ADDIcvPbDoYidZIwOaHUDlnlXTLG9SWNZImV0cBkZTlWB5EGoHWDsza3/DJwScWU7gSjPht5XOBKv2Y3YgMOQJB6mvbG/dR9Opv2fmaEyfbybeSztZLiTJWNchR7TsdERfVmIA99YO5uxJIYjLckNdXB7y4YDAB+rEgJOERcKB6E8ya0+1G+nbZitvahsVW5n5EGd8iBG9y8T/KpndXaRRtJIwREUs7McBVAySSemKuTMwdv7Y7iMcCd5NI3BBHnHG58z9VFGWZugU8zgGxu/u53BaWVu9uZcd9KRjOOUcY+pEvRfickk142BatK5vJl4ZJARCrc4YMgqvo74Dv64XXgFW97N7RaBY40M91LpBAntOftMfqRjqxoDabX23DaxGW4kWKMc2Y418h1J9BUci29e33/JQ/RoCf+YulPeMuusFuNT6GQqMa4PKvGwtxWaVbvabi5uxqi4/o9vnB4YUOmRp4zrpW027vhDbOIlV57lscFvCA8pBOOJskCNPNmIGlAYVh2a2quZbjjvJ2ILSXJ7zJGeHhj9hQOI4wNM1bv7qK5nEXEiWVq3FO3EESSdCGSAdCiHxv6hF18Qr02x7+8H9Kn+iRH9hanMpB6SXDDTT+rA586ra7nbK2bH3nc28QQZ7yXDuOpw8hJ59BQG+2Nt+3ulZraVJlRuBmQ8ShsA4zyOhHLzrYVzzdHf7ZyQvJJd26yXE8szDiwwDNwxBh0YQrECOhBFTy0vUlRZI2Do4DIynKsDyIPUUBY27b95azp9qKRfmpFfM27Z/osf8AF/M1fUzrkYPI6GvmddmG1lntTnNvM6jPMoTxRt8VYGrHhssVvoVvE4t0fqi7SlCcV0Oxze56t7Jp5UhQ8JfPE32Ix7bD15AerCuk2VkkMaxxqFRRgD/XzPrUe3D2fiFrhh4pz4PSJdE/vav/ABDyqUV8w45fu5ruMX4VodPa0ejTS79xVKrSqAlGi3uuW7lYYziS5cQr5hW/WMPLCcR9+PdW3tbVY41jQYVFCqPIAYFaFh321gOYtbfPukmbH8ifjUkqXW8EIw+r+v8AoFK0e2pwZ4UhBlvFbMcae0YzgS8ZJAVCozliBxKvMjFZG8e2/o0PEF45HYRwxjm8jHCqPjqfQVutgbtLs4W00zIZ5HcXczH60ycRUMcYRXiiUegFTeHWfU/Mlt9/MySyYsmxroMrXE1vaRa8WvesB0Jd+FEPwYfnWkn3e2ZLL3vHdX82NHiSQIQCdBLCEi8xjiJrebTBe5DwQxsQW4J3jnvWwefBkKiAjGOGQjlppVqO1lZj9Ih2pPnykt7eEe5Y5Fk+DE1e06FOl8KwZYwYcu6UR8SbHgjzr/S54lJ828BlJ+ODXqLYcAU5tdjoQR14j/IM/wDmtvJsSAnx7HEhxzlaKVtfVyxq2m68IVmGyYVyfCFSAsNemcenyreelk7qw4BEGypM81CZ/IGvM24sBdg2zrHA/q2C/IMg/OsmbdqyBDNskAZ8WbaGXPriMsfOvUezdnBiCz2gBAjHeTWYz0VQxVT7hQGkuuz7ZZAM9hPCSccSCR0GfM2zuoHq2AOtebXshspkL7N2jcJ0HdzrLGp9QuD8CelTi12JcRp/Rr4uCcr9IiSdPcGh7tiPexPqa83mzS7cVzaIzjIWa2ciUA4yc4SReQ0Vm5CvGs7ggl1uttqy1RodoRjmuBFNj0zp+LVb2dvJBerJbyK0UvCRLBMpSQAjXQ89NfPloK6JYySgkQzrcKvtRTDgnXJ08YAIwM6OhJ08VYe8e7trtNe6lBiuFUmNtEuIvvIw9tM4zgkdOdQ6tjSnqlh+aPGjVdimzymz2mdjI88zkuxJZkjxDHqeY4UyD96pFtaI3Nylvr3MXDNcYJHG2f0MJ81JBkYZ/ZoDkMaxuz8dzaiyfAmswI5B5qcmOVfNHXUHzVhzU1kbu3aCya8cqFn47l25foyMxls+UKxjX7NTT0y9tbYMQWOJBJcSZ7mPOBpjikkP1IlyCzeoABYgG1sDdpbcvNI3fXMuO+mIwTjkka/s4h0UfEk6173es2CtPMP00+Gb+zT9nCPRVIz5sWPXFYu8E0k8n0OBinEubmZThoomyAsf9q+Gx9kAsfqggYO0NvzXkzWuzzwLG3DdXeAyRnrFADpJN5n2V65OlZ9nYWmy7dnLCNfalmlfikkb7UkjeJ2PQfACtdvDvNbbHto4YYwX4cW9uhxoPrOfqrnmxyST1Nci2ttWe8kEt3JxsPZRcrDH/wBNCT/eOT61rnUUdyZa2VS4fh28yYby9rksuU2evdJy7+Vcuf8ApRH2fe/92oDeR94xluZHmfUl5nL46nGdFHoABVyWUKCzHAA1Jqb7idmhuSlzfKRDo0Nu2hfyeceXUJ8/KtCc6r9C5q0rawjquaXr/dDVbm9nb7RCyS8UNmeWBwyXA8k+xGftcz0867dZ2SRRrHGoVEUKigYCqBgAVfRQBoMYr1UmMVFYRz9WrKrLmkK5Z2v7pNxDaEClmRQt0g5tEOUgHVk/L3V1OqMM1sjJwakjROKnFxex80xSh1DKQQeRFUSzNzPHbL+0OZT9mFfb92dFH71SrtM3AWzYXNi6r30gX6KdeN2OpgA5dSRyAycgaVmbpbtG2VnlIaeXHeEeyoHKNPuj8TrW/iPGY07ZpfE/7kqafD+nV5m9OxvkQAADQAYA8gNAK9UpXztvLyyzFKUoCN7sKGu9oSa5M6J8I41wPmzfOpGTUd3LGl1nn9Mn/m0/DFZm3VeZorKAkS3RKswz+jgXWaTI5EL4R5lxU+pSlWuFBen2Pdy7uLs76dettCTH0e24o7POMM4/Wz+4YwDnp6Vr98dsrOEuZDxP3ivs2In9EkSNrczqDh+8OeEHXhAxjxGpjvO8NrZCzQFIVgJlC5BW2TR1BHJ5Se7XUEl2I9k1yC7vHmkaWT23OSB7KgaLGv3VGAPdnmTXSPFGCjEteH2f+RPxfCtzf3HaPtB/26p/04kA/wAYasN987887yf4CIfklajFKjOpLzOnVjbr9CNoN7r7/wCbcfNP+yryb8bQHK8l+KQt+cdaXFK86kvMydlQf6F+xJ4u07aK/tYW/fgyf8DLWwh7YbsDD21vIPSR4vzVxUIpWarTRonwu3l+nBO4O0ey4svs+aFmPie3aMHI6ko6Mw94+Fbu07QrVh+jv+D7t5Cyj3BsIfjlq5TimKzVw/IiT4LTfwyZ2m42gJkV5rfvFXJSezk78oPNeDhmUkdEVvLWrUspmTHhvokPtRsI76B9BxY8ILAFiSCjY04WzXGrfMb8cTPE/wBqJjG3xK44vccipBa76ScQN0pmI0WeIiC9T3OuElGceFgAeuc4rbGtF7lbX4TWp6x1RK7zbJgurW6Zu9h4vo8lyF4HWOTlFex6GN1l7tg+MeJgVXOTIIdNkQLgAIlvFIAfCgSSOOYe5cOD6CoJvfvIr2PEsglknYQiVFEZmTP6SG8iIIWRUJPFjqSvDnBg30eQoUMr92c5TjkZdeeQ7FTn3VnKoo7ka3sqldPl7H0re7SjhjZ5HVFVSzFmAAUDJOtRC23ttrWxknaaF7iTimdBKhkeVwOCLw/ZAjj64CCuKHZKc3LNj7RGnuOMirEFr3jAoWWNTz4mPHjyBPs1h1k9iX+Fzi0pPV9jdXV08sryytxyyHLt5+QA6KOQHlWPPcBFLMcD8SegA6n0pLNw4ABZmIVEUZd2PJVA5mun9n3Zl3ZW6vgGn9qKLRkt/Ino8n3uQ6edaIQdR5exb3V5Ts4ckN/L+TB7PuzZnZLu/TGMNb27fV6iScdX8l+r115dYAoBVampJLCOTqVJVJOU3lilKV6YCrc8vCrMeSgn10GauUIrxg45u5cy3rttC59qXItk+rDADoF+83Mnrge6pDWz2l2bQsWa3mntGY8Td0wMRY5ye6kBQZJyeEDJrSXG5G1Y/wBTdWs4z+3iaJsfvRZGfhVJdcPq1qjmpIwaL9VrVXFntiMa2ME3/SugufcJBWsud4NoxfrNkXOf7M98PmimoD4bcLt7nnKyT1WonDvRfyHEeyLvP3w0Q+bJitnBFtiQabOji9ZbpD+CjNFw24fb3HKzE3elCXV/GdOGVJdeXDJGNR8UapTuUiRwTbUuMKJkLIW04LRMmP3F/wBZ/Go6VDG3O2hJtWFLoQIlzEyziFy5NvEys/EG8y6x5H9YfLIlPaHt1O9S2xmG2VLi5UacZDAWlsOnjlAYjyj8qvbe26cnUlvhey1M4xbeERLe7arOSj6Szsk9yudY0AzaWun2ExKwz7chPJqjtepZmd2kkPE8jF3PmzHJx6DkB0AA6V5rCpLmlk7mytuhSUe/cUpSsCYKUpQClKUApSlAKx7y44Rgcz8gBzY+6rk0oUZPwA5k+QrFtI+M8bajPwYjlj7o6efOsoruyPWm89OO7K2tgoYSEeLGBnUgevqdazHcAEnQDmelUeQKCScAczWvWIzkM4xENVXkXPm3p6V78WrMPDRXJTWW/wC5Z6XM+pyIug5F/U+S/nWYWPEkcSGSWQ8MUajxMfTyA5k8gM16VHZ1ihjMkz6RxrzPqSdFUdSdBXZez/s9WwUyykSXci4lk5qg591DnkgPXm3M9ANsKfPr2K27vFbJxjrN7vyLe4PZ0tkO+nIku2GC3NIgeaQ5/FuZ92lTYCgNVqZjBzMpOT5pbilKUPBSlKAUpSgFKUoBSlKAVRqrUc392h3doIwxR7qaK1RgcMpncRsynoyoXYHzUUBr7PaCxJebUuCeBgRCDjw28OQgTHMyuWfzPGo6VyXaFzI7Hvf1ryG4uPSeRcLHy5RREJ73YdK6J2jbRVSluoHc2ka3EyclZweCxt9OQaUFj6ReRrmIzzY8TEksx5sxJLMfUkk/Go9eWFhFzwm36lTqPZfcrSlKhnWClKUPBSlK8ApSlD0V4lkCjJ5f7/GksoUEscAczWCOKVs6qOn3R9o/fPQdBWajnVkerW5fDHVlUUytroBof+wfhk/DzrMlmVFyxAA/3gVbnuEhQZ0A0UDmT0AHWsCGUPIO8y0hP6OFFMjDrqqgktjX0rPl5vkRJVY0NG1zPd+RkpEZSGcYT6qHr95h/lWwggeSRIolLyyHEajqeZJPRQNSegrIGwr3h4hYXZXnngXl7i2a6t2b7lfRIu/nUfSpV8XImJDgiFT8AWPVvQCs40m3rsRK/EKVKm+k8yfczNx9xo7CMliJLiQDvZcfJIx9VB5deZqVCqYqoqYcy25PLFKUoeClKUApSlAKUpQClKUApSlAKjHaLs8vZ96i8UlpLHdxrz4jA3GVA6kpxgepqT1au7cOjI2cMpU4JBwRg4I5HXnQHAtv7XaZYWYBWvGe9mAOTwaQWaHzCxq5/e16Vq6k20ezfaP0ju4okkiijjhglaVYwYULlOMatxjjIOFAOMga1eh7I9ot7UlpH7jJL/8AqtRalOU5aHQ2F7Qt6OJPXcidKmZ7Fr0//WW490D/AObVT/0Wvf8A5sH/ANhv+6sOhIl/jFDyZDaVKpuyPaSnwyWkg9WkiP8AK1R3bWw7y0lSOeBVMme7bvlMTEc1DYzxY14SMkVi6MkbY8Vt5d/Yx6w22rHnClnI58Cl8e/hGlbq13aBwbg94fsDSIfD6/vPyrY3F1FAmWKovQAYJ9FUak+gFa9NtyPW4lL/AK9F6kagu1Y4GQR0ZSrY88HpVyWQKCWOAOZq5c2dxdTLKoWGNVITvATI2cEkqD4RpoCc/wCWm21E8UypKwl8PEoRDhdcFnXJJxpjpWxQTeEI8U8HiWvsegWmYEjCjVFP87/5Cs2eXuwAqs7scIigs7segA1JrzHOixgqS3Fjhxq8jNgAAcyScACuydnXZ8LUfSLkBrtx7xAh/Zp6/abqfSs4w536IwuLpW0Mp5nL2Ilun2JSTMLjajlc+zbxtggEcpHHI+inpz6V1nY+wYLVOC3hjiXyRQufeRqT6mtgKVLSwc3KcpvMnllMUxVaV6YilKUApSlAKUpQClKUApSlAKUpQClKUApSlAKUpQClKUArC2tsaG6iMVxGskbc1YZGeh9CPOlKAhj9jVtxHhur5EJ9gTqQB5KzIXA/i61pLrsgmgl4rMwzA5w1y7rOmucd4qsHHwX41SlYOKweqT8zF2tuRtZeHgS3ZTo3cy5lHqpmVEAHng+6tvuz2YS8WbngiQ6ssbmWaTl+slIAXyIAJ8iKUrFU4rsZupJ9yXWPZ/YQyJLFaQI6HKME1B8x6+tSGlK2msUpSgFKUoBSlKAUpSgFKUoBSlK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MY">
              <a:latin typeface="Perpetua" pitchFamily="18" charset="0"/>
            </a:endParaRPr>
          </a:p>
        </p:txBody>
      </p:sp>
      <p:pic>
        <p:nvPicPr>
          <p:cNvPr id="17412" name="Picture 6" descr="http://laptopclipart.com/wp-content/uploads/2012/12/free-clipart-for-kids-reading-600x475.jpg"/>
          <p:cNvPicPr>
            <a:picLocks noChangeAspect="1" noChangeArrowheads="1"/>
          </p:cNvPicPr>
          <p:nvPr/>
        </p:nvPicPr>
        <p:blipFill>
          <a:blip r:embed="rId2"/>
          <a:srcRect/>
          <a:stretch>
            <a:fillRect/>
          </a:stretch>
        </p:blipFill>
        <p:spPr bwMode="auto">
          <a:xfrm>
            <a:off x="1600200" y="4724400"/>
            <a:ext cx="67818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sz="quarter" idx="1"/>
          </p:nvPr>
        </p:nvSpPr>
        <p:spPr>
          <a:xfrm>
            <a:off x="304800" y="152400"/>
            <a:ext cx="8610600" cy="6705600"/>
          </a:xfrm>
        </p:spPr>
        <p:txBody>
          <a:bodyPr/>
          <a:lstStyle/>
          <a:p>
            <a:pPr eaLnBrk="1" hangingPunct="1">
              <a:buFont typeface="Wingdings 2" pitchFamily="18" charset="2"/>
              <a:buNone/>
            </a:pPr>
            <a:r>
              <a:rPr lang="en-US" sz="2800" b="1" smtClean="0"/>
              <a:t>BIG BUDDIES</a:t>
            </a:r>
            <a:endParaRPr lang="en-US" sz="2800" smtClean="0"/>
          </a:p>
          <a:p>
            <a:pPr eaLnBrk="1" hangingPunct="1">
              <a:buFont typeface="Wingdings 2" pitchFamily="18" charset="2"/>
              <a:buNone/>
            </a:pPr>
            <a:r>
              <a:rPr lang="en-US" smtClean="0"/>
              <a:t>    Big Buddies chosen by the teacher were asked to attend a mini workshop in early January. This session was conducted in the morning (during the Library period). The teacher selected from among students those with certain abilities or qualities : Students who can read well, have a clear voice and who are eager to participate. The teacher must explain to Big Buddies that they are role models as well as big buddies.</a:t>
            </a:r>
          </a:p>
          <a:p>
            <a:pPr eaLnBrk="1" hangingPunct="1">
              <a:buFont typeface="Wingdings 2" pitchFamily="18" charset="2"/>
              <a:buNone/>
            </a:pPr>
            <a:endParaRPr lang="en-US" smtClean="0"/>
          </a:p>
        </p:txBody>
      </p:sp>
      <p:pic>
        <p:nvPicPr>
          <p:cNvPr id="18434" name="Picture 2" descr="http://school.phillipmartin.info/school_reader.gif"/>
          <p:cNvPicPr>
            <a:picLocks noChangeAspect="1" noChangeArrowheads="1"/>
          </p:cNvPicPr>
          <p:nvPr/>
        </p:nvPicPr>
        <p:blipFill>
          <a:blip r:embed="rId2">
            <a:lum bright="8000"/>
          </a:blip>
          <a:srcRect r="1785" b="7143"/>
          <a:stretch>
            <a:fillRect/>
          </a:stretch>
        </p:blipFill>
        <p:spPr bwMode="auto">
          <a:xfrm>
            <a:off x="609600" y="3505200"/>
            <a:ext cx="8382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0" y="228600"/>
            <a:ext cx="4191000" cy="6324600"/>
          </a:xfrm>
        </p:spPr>
        <p:txBody>
          <a:bodyPr/>
          <a:lstStyle/>
          <a:p>
            <a:pPr marL="0" indent="0" eaLnBrk="1" hangingPunct="1">
              <a:buFont typeface="Wingdings 2" pitchFamily="18" charset="2"/>
              <a:buNone/>
            </a:pPr>
            <a:r>
              <a:rPr lang="en-US" sz="3000" b="1" smtClean="0"/>
              <a:t>LITTLE BUDDIES</a:t>
            </a:r>
          </a:p>
          <a:p>
            <a:pPr marL="0" indent="0" eaLnBrk="1" hangingPunct="1">
              <a:buFont typeface="Wingdings 2" pitchFamily="18" charset="2"/>
              <a:buNone/>
            </a:pPr>
            <a:r>
              <a:rPr lang="en-US" smtClean="0"/>
              <a:t>The teacher gives briefing in the class during English period in early January on the following things :</a:t>
            </a:r>
          </a:p>
          <a:p>
            <a:pPr marL="0" indent="0" eaLnBrk="1" hangingPunct="1">
              <a:buFont typeface="Franklin Gothic Book" pitchFamily="34" charset="0"/>
              <a:buAutoNum type="arabicParenR"/>
            </a:pPr>
            <a:r>
              <a:rPr lang="en-US" smtClean="0"/>
              <a:t>Start with a discussion on the buddy reading.</a:t>
            </a:r>
          </a:p>
          <a:p>
            <a:pPr marL="0" indent="0" eaLnBrk="1" hangingPunct="1">
              <a:buFont typeface="Franklin Gothic Book" pitchFamily="34" charset="0"/>
              <a:buAutoNum type="arabicParenR"/>
            </a:pPr>
            <a:r>
              <a:rPr lang="en-US" smtClean="0"/>
              <a:t>Tell them that they are going to have Big Buddies reading to them every week for one hour.</a:t>
            </a:r>
          </a:p>
          <a:p>
            <a:pPr marL="0" indent="0" eaLnBrk="1" hangingPunct="1">
              <a:buFont typeface="Franklin Gothic Book" pitchFamily="34" charset="0"/>
              <a:buAutoNum type="arabicParenR"/>
            </a:pPr>
            <a:r>
              <a:rPr lang="en-US" smtClean="0"/>
              <a:t>Talk about behavioural expectations.</a:t>
            </a:r>
          </a:p>
          <a:p>
            <a:pPr marL="0" indent="0" eaLnBrk="1" hangingPunct="1">
              <a:buFont typeface="Wingdings 2" pitchFamily="18" charset="2"/>
              <a:buNone/>
            </a:pPr>
            <a:endParaRPr lang="en-US" smtClean="0"/>
          </a:p>
        </p:txBody>
      </p:sp>
      <p:pic>
        <p:nvPicPr>
          <p:cNvPr id="19458" name="Picture 2" descr="http://cltlblog.files.wordpress.com/2010/05/clipart_reading_circle-315x254.jpg"/>
          <p:cNvPicPr>
            <a:picLocks noChangeAspect="1" noChangeArrowheads="1"/>
          </p:cNvPicPr>
          <p:nvPr/>
        </p:nvPicPr>
        <p:blipFill>
          <a:blip r:embed="rId2"/>
          <a:srcRect/>
          <a:stretch>
            <a:fillRect/>
          </a:stretch>
        </p:blipFill>
        <p:spPr bwMode="auto">
          <a:xfrm>
            <a:off x="152400" y="152400"/>
            <a:ext cx="4267200" cy="640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www.coolclipart.com/0zHP8itxSd5w/gfxp/139/139091p.jpg"/>
          <p:cNvPicPr>
            <a:picLocks noChangeAspect="1" noChangeArrowheads="1"/>
          </p:cNvPicPr>
          <p:nvPr/>
        </p:nvPicPr>
        <p:blipFill>
          <a:blip r:embed="rId2"/>
          <a:srcRect l="18889" r="16328" b="3333"/>
          <a:stretch>
            <a:fillRect/>
          </a:stretch>
        </p:blipFill>
        <p:spPr bwMode="auto">
          <a:xfrm>
            <a:off x="0" y="0"/>
            <a:ext cx="9144000" cy="6858000"/>
          </a:xfrm>
          <a:prstGeom prst="rect">
            <a:avLst/>
          </a:prstGeom>
          <a:noFill/>
          <a:ln w="9525">
            <a:noFill/>
            <a:miter lim="800000"/>
            <a:headEnd/>
            <a:tailEnd/>
          </a:ln>
        </p:spPr>
      </p:pic>
      <p:sp>
        <p:nvSpPr>
          <p:cNvPr id="20482" name="Content Placeholder 2"/>
          <p:cNvSpPr>
            <a:spLocks noGrp="1"/>
          </p:cNvSpPr>
          <p:nvPr>
            <p:ph sz="quarter" idx="1"/>
          </p:nvPr>
        </p:nvSpPr>
        <p:spPr>
          <a:xfrm>
            <a:off x="533400" y="228600"/>
            <a:ext cx="8153400" cy="5791200"/>
          </a:xfrm>
        </p:spPr>
        <p:txBody>
          <a:bodyPr/>
          <a:lstStyle/>
          <a:p>
            <a:pPr marL="0" indent="0" algn="ctr" eaLnBrk="1" hangingPunct="1">
              <a:lnSpc>
                <a:spcPct val="90000"/>
              </a:lnSpc>
              <a:buFont typeface="Wingdings 2" pitchFamily="18" charset="2"/>
              <a:buNone/>
            </a:pPr>
            <a:r>
              <a:rPr lang="en-US" b="1" u="sng" smtClean="0"/>
              <a:t>IMPLEMENTATION STEPS OF BUDDY READING             FOR A PARTICULAR WEEK</a:t>
            </a:r>
          </a:p>
          <a:p>
            <a:pPr marL="0" indent="0" eaLnBrk="1" hangingPunct="1">
              <a:lnSpc>
                <a:spcPct val="90000"/>
              </a:lnSpc>
              <a:buFont typeface="Franklin Gothic Book" pitchFamily="34" charset="0"/>
              <a:buAutoNum type="arabicParenR"/>
            </a:pPr>
            <a:r>
              <a:rPr lang="en-US" smtClean="0"/>
              <a:t> Meeting between Big Buddies and Little Buddies a week before the programme begins in the library for about 20 minutes, during Friday recess (getting to know each other).</a:t>
            </a:r>
          </a:p>
          <a:p>
            <a:pPr marL="0" indent="0" eaLnBrk="1" hangingPunct="1">
              <a:lnSpc>
                <a:spcPct val="90000"/>
              </a:lnSpc>
              <a:buFont typeface="Franklin Gothic Book" pitchFamily="34" charset="0"/>
              <a:buAutoNum type="arabicParenR"/>
            </a:pPr>
            <a:r>
              <a:rPr lang="en-US" smtClean="0"/>
              <a:t> Students sit on the floor.</a:t>
            </a:r>
          </a:p>
          <a:p>
            <a:pPr marL="0" indent="0" eaLnBrk="1" hangingPunct="1">
              <a:lnSpc>
                <a:spcPct val="90000"/>
              </a:lnSpc>
              <a:buFont typeface="Franklin Gothic Book" pitchFamily="34" charset="0"/>
              <a:buAutoNum type="arabicParenR"/>
            </a:pPr>
            <a:r>
              <a:rPr lang="en-US" smtClean="0"/>
              <a:t> Teacher creates a list of little buddies, pairing that could work well together.</a:t>
            </a:r>
          </a:p>
          <a:p>
            <a:pPr marL="0" indent="0" eaLnBrk="1" hangingPunct="1">
              <a:lnSpc>
                <a:spcPct val="90000"/>
              </a:lnSpc>
              <a:buFont typeface="Franklin Gothic Book" pitchFamily="34" charset="0"/>
              <a:buAutoNum type="arabicParenR"/>
            </a:pPr>
            <a:r>
              <a:rPr lang="en-US" smtClean="0"/>
              <a:t> Paired reading for the weaker students and 3 or 4 Little Buddies in a group for the average and the good ones.</a:t>
            </a:r>
          </a:p>
          <a:p>
            <a:pPr marL="0" indent="0" eaLnBrk="1" hangingPunct="1">
              <a:lnSpc>
                <a:spcPct val="90000"/>
              </a:lnSpc>
              <a:buFont typeface="Franklin Gothic Book" pitchFamily="34" charset="0"/>
              <a:buAutoNum type="arabicParenR"/>
            </a:pPr>
            <a:r>
              <a:rPr lang="en-US" smtClean="0"/>
              <a:t> Allocate the buddies to their respective places in the library for the coming week programme.</a:t>
            </a:r>
          </a:p>
          <a:p>
            <a:pPr marL="0" indent="0" eaLnBrk="1" hangingPunct="1">
              <a:lnSpc>
                <a:spcPct val="90000"/>
              </a:lnSpc>
              <a:buFont typeface="Franklin Gothic Book" pitchFamily="34" charset="0"/>
              <a:buAutoNum type="arabicParenR"/>
            </a:pPr>
            <a:r>
              <a:rPr lang="en-US" smtClean="0"/>
              <a:t> Select books that they like to read. (allow the buddies to choose their own books).</a:t>
            </a:r>
          </a:p>
          <a:p>
            <a:pPr marL="0" indent="0"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sz="quarter" idx="1"/>
          </p:nvPr>
        </p:nvSpPr>
        <p:spPr>
          <a:xfrm>
            <a:off x="152400" y="228600"/>
            <a:ext cx="8991600" cy="5029200"/>
          </a:xfrm>
        </p:spPr>
        <p:txBody>
          <a:bodyPr/>
          <a:lstStyle/>
          <a:p>
            <a:pPr eaLnBrk="1" hangingPunct="1">
              <a:buFont typeface="Wingdings 2" pitchFamily="18" charset="2"/>
              <a:buNone/>
            </a:pPr>
            <a:r>
              <a:rPr lang="en-US" sz="2800" b="1" smtClean="0"/>
              <a:t>ON THE DAY ITSELF</a:t>
            </a:r>
          </a:p>
          <a:p>
            <a:pPr eaLnBrk="1" hangingPunct="1">
              <a:buFont typeface="Franklin Gothic Book" pitchFamily="34" charset="0"/>
              <a:buAutoNum type="arabicParenR"/>
            </a:pPr>
            <a:r>
              <a:rPr lang="en-US" smtClean="0"/>
              <a:t>Big Buddies invite the little buddies from their class to the library five minutes earlier before the programme begins.</a:t>
            </a:r>
          </a:p>
          <a:p>
            <a:pPr eaLnBrk="1" hangingPunct="1">
              <a:buFont typeface="Franklin Gothic Book" pitchFamily="34" charset="0"/>
              <a:buAutoNum type="arabicParenR"/>
            </a:pPr>
            <a:r>
              <a:rPr lang="en-US" smtClean="0"/>
              <a:t>Big Buddies get the books that they chose at the teacher’s table.</a:t>
            </a:r>
          </a:p>
          <a:p>
            <a:pPr eaLnBrk="1" hangingPunct="1">
              <a:buFont typeface="Franklin Gothic Book" pitchFamily="34" charset="0"/>
              <a:buAutoNum type="arabicParenR"/>
            </a:pPr>
            <a:r>
              <a:rPr lang="en-US" smtClean="0"/>
              <a:t>Buddy reading session lasts for 20 to 30 minutes (Level 1 students normally have shorter attention span).</a:t>
            </a:r>
          </a:p>
          <a:p>
            <a:pPr eaLnBrk="1" hangingPunct="1">
              <a:buFont typeface="Franklin Gothic Book" pitchFamily="34" charset="0"/>
              <a:buAutoNum type="arabicParenR"/>
            </a:pPr>
            <a:r>
              <a:rPr lang="en-US" smtClean="0"/>
              <a:t>Little Buddies and Big Buddies are allowed to read books of their own choice for about 10 – 15 minutes (free reading).</a:t>
            </a:r>
          </a:p>
          <a:p>
            <a:pPr eaLnBrk="1" hangingPunct="1">
              <a:buFont typeface="Franklin Gothic Book" pitchFamily="34" charset="0"/>
              <a:buAutoNum type="arabicParenR"/>
            </a:pPr>
            <a:r>
              <a:rPr lang="en-US" smtClean="0"/>
              <a:t>The buddies are asked to sit on the floor.</a:t>
            </a:r>
          </a:p>
          <a:p>
            <a:pPr eaLnBrk="1" hangingPunct="1">
              <a:buFont typeface="Franklin Gothic Book" pitchFamily="34" charset="0"/>
              <a:buAutoNum type="arabicParenR"/>
            </a:pPr>
            <a:r>
              <a:rPr lang="en-US" smtClean="0"/>
              <a:t>The teacher asks for feedback / reflection from the Buddies by asking questions. (10 minutes)</a:t>
            </a:r>
          </a:p>
        </p:txBody>
      </p:sp>
      <p:pic>
        <p:nvPicPr>
          <p:cNvPr id="21506" name="Picture 8" descr="http://www2.btcs.org/WebPortals/Portals/7/Demco%20Clip%20Art%20002.jpg"/>
          <p:cNvPicPr>
            <a:picLocks noChangeAspect="1" noChangeArrowheads="1"/>
          </p:cNvPicPr>
          <p:nvPr/>
        </p:nvPicPr>
        <p:blipFill>
          <a:blip r:embed="rId2"/>
          <a:srcRect t="12000" b="12000"/>
          <a:stretch>
            <a:fillRect/>
          </a:stretch>
        </p:blipFill>
        <p:spPr bwMode="auto">
          <a:xfrm>
            <a:off x="609600" y="5257800"/>
            <a:ext cx="8077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418</TotalTime>
  <Words>634</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13</vt:i4>
      </vt:variant>
    </vt:vector>
  </HeadingPairs>
  <TitlesOfParts>
    <vt:vector size="26" baseType="lpstr">
      <vt:lpstr>Arial</vt:lpstr>
      <vt:lpstr>Franklin Gothic Book</vt:lpstr>
      <vt:lpstr>Perpetua</vt:lpstr>
      <vt:lpstr>Wingdings 2</vt:lpstr>
      <vt:lpstr>Calibri</vt:lpstr>
      <vt:lpstr>Lucida Handwriting</vt:lpstr>
      <vt:lpstr>Colonna MT</vt:lpstr>
      <vt:lpstr>appo paint</vt:lpstr>
      <vt:lpstr>Equity</vt:lpstr>
      <vt:lpstr>Equity</vt:lpstr>
      <vt:lpstr>Equity</vt:lpstr>
      <vt:lpstr>Equity</vt:lpstr>
      <vt:lpstr>Equity</vt:lpstr>
      <vt:lpstr>BUDDY READING (For Level One Students) SK South, Miri</vt:lpstr>
      <vt:lpstr>Slide 2</vt:lpstr>
      <vt:lpstr>               IMPLEMENTATION </vt:lpstr>
      <vt:lpstr>Slide 4</vt:lpstr>
      <vt:lpstr>Slide 5</vt:lpstr>
      <vt:lpstr>Slide 6</vt:lpstr>
      <vt:lpstr>Slide 7</vt:lpstr>
      <vt:lpstr>Slide 8</vt:lpstr>
      <vt:lpstr>Slide 9</vt:lpstr>
      <vt:lpstr>Slide 10</vt:lpstr>
      <vt:lpstr>Slide 11</vt:lpstr>
      <vt:lpstr>Slide 12</vt:lpstr>
      <vt:lpstr>Slide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sarah michael</dc:creator>
  <cp:lastModifiedBy>BritishCouncil</cp:lastModifiedBy>
  <cp:revision>42</cp:revision>
  <dcterms:created xsi:type="dcterms:W3CDTF">2013-02-02T02:20:42Z</dcterms:created>
  <dcterms:modified xsi:type="dcterms:W3CDTF">2013-03-12T14:41:50Z</dcterms:modified>
</cp:coreProperties>
</file>