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9" r:id="rId8"/>
    <p:sldId id="261" r:id="rId9"/>
    <p:sldId id="270" r:id="rId10"/>
    <p:sldId id="271" r:id="rId11"/>
    <p:sldId id="282" r:id="rId12"/>
    <p:sldId id="268" r:id="rId13"/>
    <p:sldId id="266" r:id="rId14"/>
    <p:sldId id="262" r:id="rId15"/>
    <p:sldId id="272" r:id="rId16"/>
    <p:sldId id="267" r:id="rId17"/>
    <p:sldId id="273" r:id="rId18"/>
    <p:sldId id="274" r:id="rId19"/>
    <p:sldId id="275" r:id="rId20"/>
    <p:sldId id="276" r:id="rId21"/>
    <p:sldId id="277" r:id="rId22"/>
    <p:sldId id="285" r:id="rId23"/>
    <p:sldId id="278" r:id="rId24"/>
    <p:sldId id="279" r:id="rId25"/>
    <p:sldId id="280" r:id="rId26"/>
    <p:sldId id="281" r:id="rId27"/>
    <p:sldId id="283" r:id="rId28"/>
    <p:sldId id="265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MY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2AEFCFE-75EE-408C-9E49-1728524F55AC}" type="datetimeFigureOut">
              <a:rPr lang="en-MY" smtClean="0"/>
              <a:pPr/>
              <a:t>18/2/2013</a:t>
            </a:fld>
            <a:endParaRPr lang="en-MY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MY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3FB2B27-3DA1-4C00-8840-E4062E00B913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ENGLISH LANGUAGE CENTRE</a:t>
            </a: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SK RANGGU, TAWAU, </a:t>
            </a:r>
          </a:p>
          <a:p>
            <a:pPr algn="ctr"/>
            <a:r>
              <a:rPr lang="en-US" dirty="0" smtClean="0"/>
              <a:t>SABAH.</a:t>
            </a:r>
            <a:endParaRPr lang="en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356992"/>
            <a:ext cx="4032448" cy="2954002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D:\ELC Room\DSC05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60748"/>
            <a:ext cx="4176463" cy="313234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353948" cy="5805264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076056" y="155679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The Jungle Corner</a:t>
            </a:r>
            <a:endParaRPr lang="en-MY" sz="2800" dirty="0">
              <a:latin typeface="Arial Black" pitchFamily="34" charset="0"/>
            </a:endParaRPr>
          </a:p>
        </p:txBody>
      </p:sp>
      <p:pic>
        <p:nvPicPr>
          <p:cNvPr id="18434" name="Picture 2" descr="http://content.presentermedia.com/files/animsp/00008000/8609/stick_figures_moving_net_md_w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73016"/>
            <a:ext cx="3096344" cy="309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A0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692696"/>
            <a:ext cx="3744416" cy="280831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LIBRARY</a:t>
            </a:r>
            <a:endParaRPr lang="en-MY" dirty="0"/>
          </a:p>
        </p:txBody>
      </p:sp>
      <p:pic>
        <p:nvPicPr>
          <p:cNvPr id="5" name="Picture 4" descr="IMGA0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3753036"/>
            <a:ext cx="3744417" cy="2808312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IMGA0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97956" y="1870264"/>
            <a:ext cx="4812027" cy="360902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400" dirty="0" smtClean="0"/>
              <a:t>Table</a:t>
            </a:r>
          </a:p>
          <a:p>
            <a:r>
              <a:rPr lang="en-US" sz="4400" dirty="0" smtClean="0"/>
              <a:t>Cupboard</a:t>
            </a:r>
          </a:p>
          <a:p>
            <a:r>
              <a:rPr lang="en-US" sz="4400" dirty="0" smtClean="0"/>
              <a:t>Mat</a:t>
            </a:r>
          </a:p>
          <a:p>
            <a:r>
              <a:rPr lang="en-US" sz="4400" dirty="0" smtClean="0"/>
              <a:t>Books</a:t>
            </a:r>
          </a:p>
          <a:p>
            <a:r>
              <a:rPr lang="en-US" sz="4400" dirty="0" smtClean="0"/>
              <a:t>Book rack</a:t>
            </a:r>
          </a:p>
          <a:p>
            <a:r>
              <a:rPr lang="en-US" sz="4400" dirty="0" smtClean="0"/>
              <a:t>Fan</a:t>
            </a:r>
          </a:p>
          <a:p>
            <a:r>
              <a:rPr lang="en-US" sz="4400" dirty="0" smtClean="0"/>
              <a:t>Radio</a:t>
            </a:r>
          </a:p>
          <a:p>
            <a:r>
              <a:rPr lang="en-US" sz="4400" dirty="0" smtClean="0"/>
              <a:t>Screen</a:t>
            </a:r>
          </a:p>
          <a:p>
            <a:r>
              <a:rPr lang="en-US" sz="4400" dirty="0" smtClean="0"/>
              <a:t>Puppets</a:t>
            </a:r>
          </a:p>
          <a:p>
            <a:r>
              <a:rPr lang="en-US" sz="4400" dirty="0" smtClean="0"/>
              <a:t>Things necessary</a:t>
            </a:r>
          </a:p>
          <a:p>
            <a:endParaRPr lang="en-MY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needed:</a:t>
            </a:r>
            <a:endParaRPr lang="en-MY" dirty="0"/>
          </a:p>
        </p:txBody>
      </p:sp>
      <p:pic>
        <p:nvPicPr>
          <p:cNvPr id="16386" name="Picture 2" descr="http://content.presentermedia.com/files/animsp/00009000/9681/figures_colored_teamwork_pass_puzzle_piece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44180"/>
            <a:ext cx="3888432" cy="3888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5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4176463" cy="3132348"/>
          </a:xfrm>
          <a:prstGeom prst="rect">
            <a:avLst/>
          </a:prstGeom>
          <a:ln w="190500" cap="sq">
            <a:solidFill>
              <a:srgbClr val="FF00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en-US" dirty="0" smtClean="0"/>
              <a:t>ACTIVITIES</a:t>
            </a:r>
            <a:endParaRPr lang="en-MY" dirty="0"/>
          </a:p>
        </p:txBody>
      </p:sp>
      <p:pic>
        <p:nvPicPr>
          <p:cNvPr id="5" name="Picture 4" descr="IMGA04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852936"/>
            <a:ext cx="4128459" cy="3096344"/>
          </a:xfrm>
          <a:prstGeom prst="rect">
            <a:avLst/>
          </a:prstGeom>
          <a:ln w="190500" cap="sq">
            <a:solidFill>
              <a:srgbClr val="FF00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268760"/>
            <a:ext cx="4128459" cy="3096344"/>
          </a:xfrm>
          <a:prstGeom prst="rect">
            <a:avLst/>
          </a:prstGeom>
          <a:ln w="190500" cap="sq">
            <a:solidFill>
              <a:srgbClr val="FF00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IMGA0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3140968"/>
            <a:ext cx="4224469" cy="3168352"/>
          </a:xfrm>
          <a:prstGeom prst="rect">
            <a:avLst/>
          </a:prstGeom>
          <a:ln w="190500" cap="sq">
            <a:solidFill>
              <a:srgbClr val="FF00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A0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1844824"/>
            <a:ext cx="4128459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ACTIVITIES</a:t>
            </a:r>
            <a:endParaRPr lang="en-MY" dirty="0"/>
          </a:p>
        </p:txBody>
      </p:sp>
      <p:pic>
        <p:nvPicPr>
          <p:cNvPr id="5" name="Picture 4" descr="IMGA0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068960"/>
            <a:ext cx="4224469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A0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DSC05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4128459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ELC Opening Ceremony.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7931224" cy="659352"/>
          </a:xfrm>
        </p:spPr>
        <p:txBody>
          <a:bodyPr/>
          <a:lstStyle/>
          <a:p>
            <a:r>
              <a:rPr lang="en-US" dirty="0" smtClean="0"/>
              <a:t>Preparation before the opening ceremony.</a:t>
            </a:r>
            <a:endParaRPr lang="en-MY" dirty="0"/>
          </a:p>
        </p:txBody>
      </p:sp>
      <p:pic>
        <p:nvPicPr>
          <p:cNvPr id="7" name="Content Placeholder 6" descr="IMGA064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2852936"/>
            <a:ext cx="4040188" cy="3030141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 descr="IMGA06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852936"/>
            <a:ext cx="4039985" cy="3029989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A065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040188" cy="3030141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 descr="IMGA06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1900512"/>
            <a:ext cx="4039985" cy="3029989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 smtClean="0"/>
              <a:t>The English Language Centre is not just about learning English – important as that is – it is about learning from each other, teacher to students, student to student and student to teacher.</a:t>
            </a:r>
          </a:p>
          <a:p>
            <a:r>
              <a:rPr lang="en-MY" dirty="0" smtClean="0"/>
              <a:t>This special room is for English Language. It is important for the teaching and learning process to take place in an environment which is comfortable and conducive.</a:t>
            </a:r>
          </a:p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b="1" dirty="0" smtClean="0"/>
              <a:t>INTRODUCTION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pic>
        <p:nvPicPr>
          <p:cNvPr id="27650" name="Picture 2" descr="http://content.presentermedia.com/files/animsp/00002000/2921/running_in_gears_PA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0" y="4869160"/>
            <a:ext cx="2095500" cy="198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0552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4040188" cy="3030141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 descr="IMGA066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1900512"/>
            <a:ext cx="4039985" cy="3029989"/>
          </a:xfrm>
          <a:prstGeom prst="rect">
            <a:avLst/>
          </a:prstGeom>
          <a:ln w="889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6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IMGA06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780928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Day of the Opening Ceremony.</a:t>
            </a:r>
            <a:endParaRPr lang="en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06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920880" cy="594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6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IMGA06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6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IMGA07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7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IMGA07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7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 descr="IMGA07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A07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5523" y="1124744"/>
            <a:ext cx="4230621" cy="3172966"/>
          </a:xfrm>
          <a:prstGeom prst="rect">
            <a:avLst/>
          </a:prstGeom>
          <a:ln w="190500" cap="sq">
            <a:solidFill>
              <a:srgbClr val="FF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 descr="IMGA07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29644"/>
            <a:ext cx="4038600" cy="3028950"/>
          </a:xfrm>
          <a:prstGeom prst="rect">
            <a:avLst/>
          </a:prstGeom>
          <a:ln w="190500" cap="sq">
            <a:solidFill>
              <a:srgbClr val="FF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Think what can you do in your school?</a:t>
            </a:r>
          </a:p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WORK</a:t>
            </a:r>
            <a:endParaRPr lang="en-MY" dirty="0"/>
          </a:p>
        </p:txBody>
      </p:sp>
      <p:pic>
        <p:nvPicPr>
          <p:cNvPr id="2052" name="Picture 4" descr="http://content.presentermedia.com/files/animsp/00002000/2483/carrying_question_pa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924944"/>
            <a:ext cx="3312368" cy="3312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THANK YOU</a:t>
            </a:r>
            <a:endParaRPr lang="en-MY" sz="6600" dirty="0"/>
          </a:p>
        </p:txBody>
      </p:sp>
      <p:pic>
        <p:nvPicPr>
          <p:cNvPr id="1026" name="Picture 2" descr="http://bestanimations.com/Cartoons/FamousToons/Garfield-01-jun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826895"/>
            <a:ext cx="2376264" cy="2423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MY" dirty="0" smtClean="0"/>
              <a:t>English Language can be taught in creative and innovative ways with a variety of methods </a:t>
            </a:r>
          </a:p>
          <a:p>
            <a:pPr lvl="0"/>
            <a:r>
              <a:rPr lang="en-MY" dirty="0" smtClean="0"/>
              <a:t>For our pupils to like English Language more than before</a:t>
            </a:r>
          </a:p>
          <a:p>
            <a:pPr lvl="0"/>
            <a:r>
              <a:rPr lang="en-MY" dirty="0" smtClean="0"/>
              <a:t>To gain confidence and fluency for speaking English. </a:t>
            </a:r>
          </a:p>
          <a:p>
            <a:pPr lvl="0"/>
            <a:r>
              <a:rPr lang="en-MY" dirty="0" smtClean="0"/>
              <a:t>To develop our students understanding and knowledge of the English Language </a:t>
            </a:r>
          </a:p>
          <a:p>
            <a:pPr lvl="0"/>
            <a:r>
              <a:rPr lang="en-MY" dirty="0" smtClean="0"/>
              <a:t>The place where teachers can display students’ work </a:t>
            </a:r>
          </a:p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b="1" dirty="0" smtClean="0"/>
              <a:t>OBJECTIVES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pic>
        <p:nvPicPr>
          <p:cNvPr id="26626" name="Picture 2" descr="http://content.presentermedia.com/files/animsp/00000000/242/butterfly_resting_on_heart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0" y="4762499"/>
            <a:ext cx="2095500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861672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From teachers</a:t>
            </a:r>
          </a:p>
          <a:p>
            <a:pPr lvl="0"/>
            <a:r>
              <a:rPr lang="en-US" sz="3600" dirty="0" smtClean="0"/>
              <a:t>From a bookshop</a:t>
            </a:r>
          </a:p>
          <a:p>
            <a:pPr lvl="0"/>
            <a:r>
              <a:rPr lang="en-US" sz="3600" dirty="0" smtClean="0"/>
              <a:t>From  the school</a:t>
            </a:r>
          </a:p>
          <a:p>
            <a:pPr lvl="0"/>
            <a:r>
              <a:rPr lang="en-US" sz="3600" dirty="0" smtClean="0"/>
              <a:t>From mentors</a:t>
            </a:r>
          </a:p>
          <a:p>
            <a:pPr lvl="0"/>
            <a:endParaRPr lang="en-US" dirty="0" smtClean="0"/>
          </a:p>
          <a:p>
            <a:pPr lvl="0"/>
            <a:endParaRPr lang="en-MY" dirty="0" smtClean="0"/>
          </a:p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b="1" dirty="0" smtClean="0"/>
              <a:t>THE BUDGET 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pic>
        <p:nvPicPr>
          <p:cNvPr id="25602" name="Picture 2" descr="http://content.presentermedia.com/files/animsp/00002000/2465/tourist_on_globe_PA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564904"/>
            <a:ext cx="3960438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Group activity</a:t>
            </a:r>
          </a:p>
          <a:p>
            <a:r>
              <a:rPr lang="en-US" sz="3200" dirty="0" smtClean="0"/>
              <a:t>Singing</a:t>
            </a:r>
          </a:p>
          <a:p>
            <a:r>
              <a:rPr lang="en-US" sz="3200" dirty="0" smtClean="0"/>
              <a:t>Making puppets</a:t>
            </a:r>
          </a:p>
          <a:p>
            <a:r>
              <a:rPr lang="en-US" sz="3200" dirty="0" smtClean="0"/>
              <a:t>Making big book and pop up books</a:t>
            </a:r>
          </a:p>
          <a:p>
            <a:r>
              <a:rPr lang="en-US" sz="3200" dirty="0" smtClean="0"/>
              <a:t>Story telling</a:t>
            </a:r>
          </a:p>
          <a:p>
            <a:r>
              <a:rPr lang="en-US" sz="3200" dirty="0" smtClean="0"/>
              <a:t>Using the interactive CD</a:t>
            </a:r>
          </a:p>
          <a:p>
            <a:r>
              <a:rPr lang="en-US" sz="3200" dirty="0" smtClean="0"/>
              <a:t>Playing scrabble, puzzle and  </a:t>
            </a:r>
          </a:p>
          <a:p>
            <a:r>
              <a:rPr lang="en-US" sz="3200" dirty="0" smtClean="0"/>
              <a:t>quiz</a:t>
            </a:r>
          </a:p>
          <a:p>
            <a:r>
              <a:rPr lang="en-US" sz="3200" dirty="0" smtClean="0"/>
              <a:t>Reading books</a:t>
            </a:r>
          </a:p>
          <a:p>
            <a:endParaRPr lang="en-US" dirty="0" smtClean="0"/>
          </a:p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ACTIVITIES.</a:t>
            </a:r>
            <a:endParaRPr lang="en-MY" dirty="0"/>
          </a:p>
        </p:txBody>
      </p:sp>
      <p:pic>
        <p:nvPicPr>
          <p:cNvPr id="24578" name="Picture 2" descr="http://content.presentermedia.com/files/animsp/00004000/4118/pointing_at_clipboard_PA_md_w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9097" y="4077072"/>
            <a:ext cx="2564903" cy="2780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EMPTY TEACHER HOUSE (BEFORE)</a:t>
            </a:r>
            <a:endParaRPr lang="en-MY" dirty="0"/>
          </a:p>
        </p:txBody>
      </p:sp>
      <p:pic>
        <p:nvPicPr>
          <p:cNvPr id="5" name="Picture 4" descr="DSC04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284984"/>
            <a:ext cx="4128459" cy="309634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DSC04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88840"/>
            <a:ext cx="4320480" cy="324036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RG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320479" cy="324036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DSC04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140968"/>
            <a:ext cx="4104456" cy="307834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AFTER</a:t>
            </a:r>
            <a:endParaRPr lang="en-MY" dirty="0"/>
          </a:p>
        </p:txBody>
      </p:sp>
      <p:pic>
        <p:nvPicPr>
          <p:cNvPr id="7" name="Picture 6" descr="DSC05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936437" cy="2952328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DSC05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4320480" cy="3240360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717032"/>
            <a:ext cx="4104456" cy="2855843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ELC Room\DSC05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241504" cy="318112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DSC_07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92159"/>
            <a:ext cx="4069562" cy="270291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458</TotalTime>
  <Words>233</Words>
  <Application>Microsoft Office PowerPoint</Application>
  <PresentationFormat>On-screen Show (4:3)</PresentationFormat>
  <Paragraphs>51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ENGLISH LANGUAGE CENTRE</vt:lpstr>
      <vt:lpstr>INTRODUCTION </vt:lpstr>
      <vt:lpstr>OBJECTIVES </vt:lpstr>
      <vt:lpstr>THE BUDGET  </vt:lpstr>
      <vt:lpstr>WHAT KIND OF ACTIVITIES.</vt:lpstr>
      <vt:lpstr>EMPTY TEACHER HOUSE (BEFORE)</vt:lpstr>
      <vt:lpstr>Slide 7</vt:lpstr>
      <vt:lpstr>AFTER</vt:lpstr>
      <vt:lpstr>Slide 9</vt:lpstr>
      <vt:lpstr>Slide 10</vt:lpstr>
      <vt:lpstr>Slide 11</vt:lpstr>
      <vt:lpstr>MINI LIBRARY</vt:lpstr>
      <vt:lpstr>Materials needed:</vt:lpstr>
      <vt:lpstr>ACTIVITIES</vt:lpstr>
      <vt:lpstr>Slide 15</vt:lpstr>
      <vt:lpstr>ACTIVITIES</vt:lpstr>
      <vt:lpstr>Slide 17</vt:lpstr>
      <vt:lpstr>ELC Opening Ceremony.</vt:lpstr>
      <vt:lpstr>Slide 19</vt:lpstr>
      <vt:lpstr>Slide 20</vt:lpstr>
      <vt:lpstr>The Day of the Opening Ceremony.</vt:lpstr>
      <vt:lpstr>Slide 22</vt:lpstr>
      <vt:lpstr>Slide 23</vt:lpstr>
      <vt:lpstr>Slide 24</vt:lpstr>
      <vt:lpstr>Slide 25</vt:lpstr>
      <vt:lpstr>Slide 26</vt:lpstr>
      <vt:lpstr>Slide 27</vt:lpstr>
      <vt:lpstr>GROUP WORK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48</cp:revision>
  <dcterms:created xsi:type="dcterms:W3CDTF">2013-01-27T11:14:56Z</dcterms:created>
  <dcterms:modified xsi:type="dcterms:W3CDTF">2013-02-18T13:48:30Z</dcterms:modified>
</cp:coreProperties>
</file>