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265" r:id="rId5"/>
    <p:sldId id="267" r:id="rId6"/>
    <p:sldId id="264" r:id="rId7"/>
    <p:sldId id="261" r:id="rId8"/>
    <p:sldId id="262" r:id="rId9"/>
    <p:sldId id="266" r:id="rId10"/>
    <p:sldId id="270" r:id="rId11"/>
    <p:sldId id="268" r:id="rId12"/>
    <p:sldId id="260" r:id="rId13"/>
    <p:sldId id="269" r:id="rId14"/>
    <p:sldId id="271" r:id="rId15"/>
  </p:sldIdLst>
  <p:sldSz cx="9144000" cy="6858000" type="screen4x3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0105F-04C7-4D09-A255-EA6FBEF6B438}" type="doc">
      <dgm:prSet loTypeId="urn:microsoft.com/office/officeart/2005/8/layout/cycle2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1D492A-C221-4CC8-93B2-29C42BACA149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7AA005AB-054A-4FF6-AB12-8CEAD89D9956}" type="parTrans" cxnId="{7664E4B7-5F5F-4EAF-A53C-18EFE2B53E6F}">
      <dgm:prSet/>
      <dgm:spPr/>
      <dgm:t>
        <a:bodyPr/>
        <a:lstStyle/>
        <a:p>
          <a:endParaRPr lang="en-US"/>
        </a:p>
      </dgm:t>
    </dgm:pt>
    <dgm:pt modelId="{30BBC35E-F8DE-4E41-9484-A0FF19CDF416}" type="sibTrans" cxnId="{7664E4B7-5F5F-4EAF-A53C-18EFE2B53E6F}">
      <dgm:prSet/>
      <dgm:spPr/>
      <dgm:t>
        <a:bodyPr/>
        <a:lstStyle/>
        <a:p>
          <a:endParaRPr lang="en-US"/>
        </a:p>
      </dgm:t>
    </dgm:pt>
    <dgm:pt modelId="{8FD1B236-15BC-40BB-B978-E71810B42BD0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D5D93875-43FE-4ECC-8BF6-FEF38C3C1D32}" type="parTrans" cxnId="{28AD87D9-FFEC-4FE6-9D3A-2A24E27CA928}">
      <dgm:prSet/>
      <dgm:spPr/>
      <dgm:t>
        <a:bodyPr/>
        <a:lstStyle/>
        <a:p>
          <a:endParaRPr lang="en-US"/>
        </a:p>
      </dgm:t>
    </dgm:pt>
    <dgm:pt modelId="{FDCEE40D-7998-4F46-B63A-E8AF040FEC8D}" type="sibTrans" cxnId="{28AD87D9-FFEC-4FE6-9D3A-2A24E27CA928}">
      <dgm:prSet/>
      <dgm:spPr/>
      <dgm:t>
        <a:bodyPr/>
        <a:lstStyle/>
        <a:p>
          <a:endParaRPr lang="en-US"/>
        </a:p>
      </dgm:t>
    </dgm:pt>
    <dgm:pt modelId="{9E003C02-B153-4FBA-A7AA-E04B6BB73CD1}">
      <dgm:prSet phldrT="[Text]"/>
      <dgm:spPr/>
      <dgm:t>
        <a:bodyPr/>
        <a:lstStyle/>
        <a:p>
          <a:r>
            <a:rPr lang="en-US" dirty="0" smtClean="0"/>
            <a:t>LOOK/ REVIEW</a:t>
          </a:r>
          <a:endParaRPr lang="en-US" dirty="0"/>
        </a:p>
      </dgm:t>
    </dgm:pt>
    <dgm:pt modelId="{1353FA43-A704-4FC9-A4F9-212D18EF76D0}" type="parTrans" cxnId="{2039DDFA-8966-4EF4-BC72-42A80BAABC32}">
      <dgm:prSet/>
      <dgm:spPr/>
      <dgm:t>
        <a:bodyPr/>
        <a:lstStyle/>
        <a:p>
          <a:endParaRPr lang="en-US"/>
        </a:p>
      </dgm:t>
    </dgm:pt>
    <dgm:pt modelId="{22B9697E-C8A7-4EB5-9D03-73273891AB55}" type="sibTrans" cxnId="{2039DDFA-8966-4EF4-BC72-42A80BAABC32}">
      <dgm:prSet/>
      <dgm:spPr/>
      <dgm:t>
        <a:bodyPr/>
        <a:lstStyle/>
        <a:p>
          <a:endParaRPr lang="en-US"/>
        </a:p>
      </dgm:t>
    </dgm:pt>
    <dgm:pt modelId="{1B548D55-F9D1-46FF-82CE-C97944EEAF8A}">
      <dgm:prSet phldrT="[Text]"/>
      <dgm:spPr/>
      <dgm:t>
        <a:bodyPr/>
        <a:lstStyle/>
        <a:p>
          <a:r>
            <a:rPr lang="en-US" dirty="0" smtClean="0"/>
            <a:t>THINK</a:t>
          </a:r>
          <a:endParaRPr lang="en-US" dirty="0"/>
        </a:p>
      </dgm:t>
    </dgm:pt>
    <dgm:pt modelId="{A7453FBA-BA3E-4AE0-9519-840245B1A152}" type="parTrans" cxnId="{3E1C6B1B-7BD7-4973-A614-6AA9E194E9CB}">
      <dgm:prSet/>
      <dgm:spPr/>
      <dgm:t>
        <a:bodyPr/>
        <a:lstStyle/>
        <a:p>
          <a:endParaRPr lang="en-US"/>
        </a:p>
      </dgm:t>
    </dgm:pt>
    <dgm:pt modelId="{99DF92E6-CCDD-4D56-95A9-BD6B75F2FC3A}" type="sibTrans" cxnId="{3E1C6B1B-7BD7-4973-A614-6AA9E194E9CB}">
      <dgm:prSet/>
      <dgm:spPr/>
      <dgm:t>
        <a:bodyPr/>
        <a:lstStyle/>
        <a:p>
          <a:endParaRPr lang="en-US"/>
        </a:p>
      </dgm:t>
    </dgm:pt>
    <dgm:pt modelId="{2574D7D5-4191-4E75-A989-CFBD01439A80}" type="pres">
      <dgm:prSet presAssocID="{0690105F-04C7-4D09-A255-EA6FBEF6B4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CB436-E65C-4820-B65D-F5A9D35D20CC}" type="pres">
      <dgm:prSet presAssocID="{3F1D492A-C221-4CC8-93B2-29C42BACA1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1AD5A-3BE2-4F21-B48D-42C19606512C}" type="pres">
      <dgm:prSet presAssocID="{30BBC35E-F8DE-4E41-9484-A0FF19CDF41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56683E-484B-43D6-A21E-4235CA950AC0}" type="pres">
      <dgm:prSet presAssocID="{30BBC35E-F8DE-4E41-9484-A0FF19CDF41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D374230-6C29-44C5-B6BB-56A13C9CE8AB}" type="pres">
      <dgm:prSet presAssocID="{8FD1B236-15BC-40BB-B978-E71810B42B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6B5B6-A96A-42F0-9840-15E30061D5BB}" type="pres">
      <dgm:prSet presAssocID="{FDCEE40D-7998-4F46-B63A-E8AF040FEC8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1F0D05D-D339-40EC-B2F2-854DB0C75E24}" type="pres">
      <dgm:prSet presAssocID="{FDCEE40D-7998-4F46-B63A-E8AF040FEC8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8B92A52-C883-4F4C-B94A-8859ECCB6BDD}" type="pres">
      <dgm:prSet presAssocID="{9E003C02-B153-4FBA-A7AA-E04B6BB73C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1DBAC-BF3A-4C88-9303-7F061321B2DC}" type="pres">
      <dgm:prSet presAssocID="{22B9697E-C8A7-4EB5-9D03-73273891AB5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BBFBAA7-8F6E-4688-A01F-79831256854F}" type="pres">
      <dgm:prSet presAssocID="{22B9697E-C8A7-4EB5-9D03-73273891AB5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46C8F6A-AB85-4044-AD59-4B2394FAD68B}" type="pres">
      <dgm:prSet presAssocID="{1B548D55-F9D1-46FF-82CE-C97944EEAF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23D3-E5FC-49FA-AB50-7EF59FBDB6A3}" type="pres">
      <dgm:prSet presAssocID="{99DF92E6-CCDD-4D56-95A9-BD6B75F2FC3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89D25AA-749F-4D7C-8C80-077A734FC5D1}" type="pres">
      <dgm:prSet presAssocID="{99DF92E6-CCDD-4D56-95A9-BD6B75F2FC3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664E4B7-5F5F-4EAF-A53C-18EFE2B53E6F}" srcId="{0690105F-04C7-4D09-A255-EA6FBEF6B438}" destId="{3F1D492A-C221-4CC8-93B2-29C42BACA149}" srcOrd="0" destOrd="0" parTransId="{7AA005AB-054A-4FF6-AB12-8CEAD89D9956}" sibTransId="{30BBC35E-F8DE-4E41-9484-A0FF19CDF416}"/>
    <dgm:cxn modelId="{94ACC401-47D9-425B-A0CA-E2A1C9F13ED1}" type="presOf" srcId="{30BBC35E-F8DE-4E41-9484-A0FF19CDF416}" destId="{0156683E-484B-43D6-A21E-4235CA950AC0}" srcOrd="1" destOrd="0" presId="urn:microsoft.com/office/officeart/2005/8/layout/cycle2"/>
    <dgm:cxn modelId="{7814101A-5176-4231-B8E5-AF11FC306657}" type="presOf" srcId="{3F1D492A-C221-4CC8-93B2-29C42BACA149}" destId="{3F0CB436-E65C-4820-B65D-F5A9D35D20CC}" srcOrd="0" destOrd="0" presId="urn:microsoft.com/office/officeart/2005/8/layout/cycle2"/>
    <dgm:cxn modelId="{2C9AD447-9625-4E50-8DC8-B3420A4B2E8E}" type="presOf" srcId="{1B548D55-F9D1-46FF-82CE-C97944EEAF8A}" destId="{146C8F6A-AB85-4044-AD59-4B2394FAD68B}" srcOrd="0" destOrd="0" presId="urn:microsoft.com/office/officeart/2005/8/layout/cycle2"/>
    <dgm:cxn modelId="{3E1C6B1B-7BD7-4973-A614-6AA9E194E9CB}" srcId="{0690105F-04C7-4D09-A255-EA6FBEF6B438}" destId="{1B548D55-F9D1-46FF-82CE-C97944EEAF8A}" srcOrd="3" destOrd="0" parTransId="{A7453FBA-BA3E-4AE0-9519-840245B1A152}" sibTransId="{99DF92E6-CCDD-4D56-95A9-BD6B75F2FC3A}"/>
    <dgm:cxn modelId="{E910E285-7C30-40A8-9B8E-0ABE8592A86D}" type="presOf" srcId="{22B9697E-C8A7-4EB5-9D03-73273891AB55}" destId="{9BBFBAA7-8F6E-4688-A01F-79831256854F}" srcOrd="1" destOrd="0" presId="urn:microsoft.com/office/officeart/2005/8/layout/cycle2"/>
    <dgm:cxn modelId="{637528E4-7E44-4361-B85C-9D85A8D9C14F}" type="presOf" srcId="{0690105F-04C7-4D09-A255-EA6FBEF6B438}" destId="{2574D7D5-4191-4E75-A989-CFBD01439A80}" srcOrd="0" destOrd="0" presId="urn:microsoft.com/office/officeart/2005/8/layout/cycle2"/>
    <dgm:cxn modelId="{2F2FD511-BD0D-4C08-BA23-D1679CEE38FC}" type="presOf" srcId="{22B9697E-C8A7-4EB5-9D03-73273891AB55}" destId="{E761DBAC-BF3A-4C88-9303-7F061321B2DC}" srcOrd="0" destOrd="0" presId="urn:microsoft.com/office/officeart/2005/8/layout/cycle2"/>
    <dgm:cxn modelId="{2039DDFA-8966-4EF4-BC72-42A80BAABC32}" srcId="{0690105F-04C7-4D09-A255-EA6FBEF6B438}" destId="{9E003C02-B153-4FBA-A7AA-E04B6BB73CD1}" srcOrd="2" destOrd="0" parTransId="{1353FA43-A704-4FC9-A4F9-212D18EF76D0}" sibTransId="{22B9697E-C8A7-4EB5-9D03-73273891AB55}"/>
    <dgm:cxn modelId="{D204AF57-359D-47ED-84C4-A2E6B361E589}" type="presOf" srcId="{30BBC35E-F8DE-4E41-9484-A0FF19CDF416}" destId="{DAF1AD5A-3BE2-4F21-B48D-42C19606512C}" srcOrd="0" destOrd="0" presId="urn:microsoft.com/office/officeart/2005/8/layout/cycle2"/>
    <dgm:cxn modelId="{E7F6FFD7-2825-4E55-ADBF-00A873EAA9AA}" type="presOf" srcId="{99DF92E6-CCDD-4D56-95A9-BD6B75F2FC3A}" destId="{7DCA23D3-E5FC-49FA-AB50-7EF59FBDB6A3}" srcOrd="0" destOrd="0" presId="urn:microsoft.com/office/officeart/2005/8/layout/cycle2"/>
    <dgm:cxn modelId="{B6E6419C-FC0F-429A-91AC-D74D47ED9D9C}" type="presOf" srcId="{FDCEE40D-7998-4F46-B63A-E8AF040FEC8D}" destId="{81F0D05D-D339-40EC-B2F2-854DB0C75E24}" srcOrd="1" destOrd="0" presId="urn:microsoft.com/office/officeart/2005/8/layout/cycle2"/>
    <dgm:cxn modelId="{68DD9736-444F-435C-BB0F-3A357CCD2950}" type="presOf" srcId="{8FD1B236-15BC-40BB-B978-E71810B42BD0}" destId="{BD374230-6C29-44C5-B6BB-56A13C9CE8AB}" srcOrd="0" destOrd="0" presId="urn:microsoft.com/office/officeart/2005/8/layout/cycle2"/>
    <dgm:cxn modelId="{28AD87D9-FFEC-4FE6-9D3A-2A24E27CA928}" srcId="{0690105F-04C7-4D09-A255-EA6FBEF6B438}" destId="{8FD1B236-15BC-40BB-B978-E71810B42BD0}" srcOrd="1" destOrd="0" parTransId="{D5D93875-43FE-4ECC-8BF6-FEF38C3C1D32}" sibTransId="{FDCEE40D-7998-4F46-B63A-E8AF040FEC8D}"/>
    <dgm:cxn modelId="{1AD882D5-B2B6-4932-937C-6C978C9AA064}" type="presOf" srcId="{FDCEE40D-7998-4F46-B63A-E8AF040FEC8D}" destId="{8216B5B6-A96A-42F0-9840-15E30061D5BB}" srcOrd="0" destOrd="0" presId="urn:microsoft.com/office/officeart/2005/8/layout/cycle2"/>
    <dgm:cxn modelId="{FE7A672E-B1AC-4C47-99F5-4826409324DB}" type="presOf" srcId="{9E003C02-B153-4FBA-A7AA-E04B6BB73CD1}" destId="{E8B92A52-C883-4F4C-B94A-8859ECCB6BDD}" srcOrd="0" destOrd="0" presId="urn:microsoft.com/office/officeart/2005/8/layout/cycle2"/>
    <dgm:cxn modelId="{1DD29EA1-9AA4-4D02-A2E0-45C44F84A527}" type="presOf" srcId="{99DF92E6-CCDD-4D56-95A9-BD6B75F2FC3A}" destId="{889D25AA-749F-4D7C-8C80-077A734FC5D1}" srcOrd="1" destOrd="0" presId="urn:microsoft.com/office/officeart/2005/8/layout/cycle2"/>
    <dgm:cxn modelId="{70ED04B6-0347-4DC2-8732-73EEB364B708}" type="presParOf" srcId="{2574D7D5-4191-4E75-A989-CFBD01439A80}" destId="{3F0CB436-E65C-4820-B65D-F5A9D35D20CC}" srcOrd="0" destOrd="0" presId="urn:microsoft.com/office/officeart/2005/8/layout/cycle2"/>
    <dgm:cxn modelId="{800BA292-E924-419F-AD71-DF56AD1AF4A3}" type="presParOf" srcId="{2574D7D5-4191-4E75-A989-CFBD01439A80}" destId="{DAF1AD5A-3BE2-4F21-B48D-42C19606512C}" srcOrd="1" destOrd="0" presId="urn:microsoft.com/office/officeart/2005/8/layout/cycle2"/>
    <dgm:cxn modelId="{7ACDA09C-B692-4A02-B9D7-9F2BBF5E02E5}" type="presParOf" srcId="{DAF1AD5A-3BE2-4F21-B48D-42C19606512C}" destId="{0156683E-484B-43D6-A21E-4235CA950AC0}" srcOrd="0" destOrd="0" presId="urn:microsoft.com/office/officeart/2005/8/layout/cycle2"/>
    <dgm:cxn modelId="{45077F8C-C267-4878-8509-2966CD148A19}" type="presParOf" srcId="{2574D7D5-4191-4E75-A989-CFBD01439A80}" destId="{BD374230-6C29-44C5-B6BB-56A13C9CE8AB}" srcOrd="2" destOrd="0" presId="urn:microsoft.com/office/officeart/2005/8/layout/cycle2"/>
    <dgm:cxn modelId="{78833C0B-1D47-4A76-A813-491C44695586}" type="presParOf" srcId="{2574D7D5-4191-4E75-A989-CFBD01439A80}" destId="{8216B5B6-A96A-42F0-9840-15E30061D5BB}" srcOrd="3" destOrd="0" presId="urn:microsoft.com/office/officeart/2005/8/layout/cycle2"/>
    <dgm:cxn modelId="{610F26CA-D22D-497D-8D7C-08E4413C9033}" type="presParOf" srcId="{8216B5B6-A96A-42F0-9840-15E30061D5BB}" destId="{81F0D05D-D339-40EC-B2F2-854DB0C75E24}" srcOrd="0" destOrd="0" presId="urn:microsoft.com/office/officeart/2005/8/layout/cycle2"/>
    <dgm:cxn modelId="{65159319-D7BA-4BB9-901C-D112BBA55D38}" type="presParOf" srcId="{2574D7D5-4191-4E75-A989-CFBD01439A80}" destId="{E8B92A52-C883-4F4C-B94A-8859ECCB6BDD}" srcOrd="4" destOrd="0" presId="urn:microsoft.com/office/officeart/2005/8/layout/cycle2"/>
    <dgm:cxn modelId="{22344953-A67B-404F-85AC-552152141AC0}" type="presParOf" srcId="{2574D7D5-4191-4E75-A989-CFBD01439A80}" destId="{E761DBAC-BF3A-4C88-9303-7F061321B2DC}" srcOrd="5" destOrd="0" presId="urn:microsoft.com/office/officeart/2005/8/layout/cycle2"/>
    <dgm:cxn modelId="{11EAF8E1-CACE-46BA-9CEC-6EED6B52A9E2}" type="presParOf" srcId="{E761DBAC-BF3A-4C88-9303-7F061321B2DC}" destId="{9BBFBAA7-8F6E-4688-A01F-79831256854F}" srcOrd="0" destOrd="0" presId="urn:microsoft.com/office/officeart/2005/8/layout/cycle2"/>
    <dgm:cxn modelId="{165A4880-35A3-4161-B5A5-292D64A6389D}" type="presParOf" srcId="{2574D7D5-4191-4E75-A989-CFBD01439A80}" destId="{146C8F6A-AB85-4044-AD59-4B2394FAD68B}" srcOrd="6" destOrd="0" presId="urn:microsoft.com/office/officeart/2005/8/layout/cycle2"/>
    <dgm:cxn modelId="{890F875F-12AA-4B29-A50B-4387F4C8D1E3}" type="presParOf" srcId="{2574D7D5-4191-4E75-A989-CFBD01439A80}" destId="{7DCA23D3-E5FC-49FA-AB50-7EF59FBDB6A3}" srcOrd="7" destOrd="0" presId="urn:microsoft.com/office/officeart/2005/8/layout/cycle2"/>
    <dgm:cxn modelId="{5991869D-0E15-46B8-ACDA-D6978545048A}" type="presParOf" srcId="{7DCA23D3-E5FC-49FA-AB50-7EF59FBDB6A3}" destId="{889D25AA-749F-4D7C-8C80-077A734FC5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BDE814-CC44-4BBA-BBCF-731031A98E33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80EF91-C54C-4AE0-9D60-E207465A0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05738D-3BB6-42BD-90FD-61401EBB1F58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86250"/>
            <a:ext cx="5670550" cy="4062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E75563-FC63-4832-B3BE-F375349B7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MY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E96570-7315-46D4-8A30-CBD55E4916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9A86CC-19B5-44B4-947B-64AF932B018C}" type="datetimeFigureOut">
              <a:rPr/>
              <a:pPr>
                <a:defRPr/>
              </a:pPr>
              <a:t>2/27/2013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9E35B6-FDF9-42E9-AA3F-7E84E5D5A9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9BC8-7AE6-4911-A434-0AEBD66B9CD4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AC7C-98AB-4FAB-9F68-996DAE2C7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D222C-3CB5-4B92-9F10-E56FF79282F7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EA3D79-A9B2-4F0C-ACA2-66581AB3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75E9-5A88-4A0D-B12B-8CE54C191C1C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B9E7-6C73-487B-BCF4-72578237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10B52C2-0BEC-4090-8695-13C9544CC43B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2700E-C9F4-4B6D-BE1D-1608E80C2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305B-79FD-4780-A26E-C9FB425457A3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8192-250D-4732-97B6-28B0110F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1F9F-5F4F-4EE0-A4CF-80D51E7CB5ED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DA65-DA52-43FC-B820-36C8F938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5FB1-C763-4FC5-81AA-FDDDE76169A7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1DB1-6BBF-489F-B93D-2D1DA06F8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EA91-9DFB-451A-85F5-BEBCB91917C2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1A78-7D6D-4128-88FD-3A3FFDE2E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8ACA-8C71-40E8-BA40-F2F1FA465F0E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AD6B-9DE9-4EC8-8380-D81E021F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AD5372-BFB3-4BA9-B947-C12CF82E7AE4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16B96-4B41-43B7-9E15-1FA96834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8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E4D663-E2B4-4E23-8EFB-4DE8882CC637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27F155-91D0-4C01-9A38-14FC57A3C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ELTDPsarawak2\%5b2013-02-15-09-58-22%5dFive%20For%20Fighting%20-%20Superman%20(It's%20Not%20Easy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280920" cy="2088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err="1" smtClean="0">
                <a:solidFill>
                  <a:srgbClr val="00B0F0"/>
                </a:solidFill>
              </a:rPr>
              <a:t>Eltdp</a:t>
            </a:r>
            <a:r>
              <a:rPr lang="en-US" sz="8000" dirty="0" smtClean="0">
                <a:solidFill>
                  <a:srgbClr val="00B0F0"/>
                </a:solidFill>
              </a:rPr>
              <a:t> symposium</a:t>
            </a:r>
            <a:br>
              <a:rPr lang="en-US" sz="8000" dirty="0" smtClean="0">
                <a:solidFill>
                  <a:srgbClr val="00B0F0"/>
                </a:solidFill>
              </a:rPr>
            </a:br>
            <a:r>
              <a:rPr lang="en-GB" sz="2800" dirty="0" smtClean="0">
                <a:solidFill>
                  <a:srgbClr val="FFFF00"/>
                </a:solidFill>
              </a:rPr>
              <a:t>Teaching Pupils With Special Needs Effectively in Mainstream Classes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475" y="4868863"/>
            <a:ext cx="5114925" cy="11017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ROSNAH SAHILAN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SK TAMAN TAWAU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TAWAU, SABAH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77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192901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YES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NO</a:t>
                      </a:r>
                      <a:endParaRPr lang="en-US" sz="4400" dirty="0"/>
                    </a:p>
                  </a:txBody>
                  <a:tcPr/>
                </a:tc>
              </a:tr>
              <a:tr h="1192901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(for autism)</a:t>
                      </a:r>
                      <a:r>
                        <a:rPr lang="en-US" baseline="0" dirty="0" smtClean="0"/>
                        <a:t> / Small group (2 -3 pupils for ADD) task or activity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group task</a:t>
                      </a:r>
                      <a:endParaRPr lang="en-US" dirty="0"/>
                    </a:p>
                  </a:txBody>
                  <a:tcPr/>
                </a:tc>
              </a:tr>
              <a:tr h="1192901">
                <a:tc>
                  <a:txBody>
                    <a:bodyPr/>
                    <a:lstStyle/>
                    <a:p>
                      <a:r>
                        <a:rPr lang="en-US" dirty="0" smtClean="0"/>
                        <a:t>Talk with the</a:t>
                      </a:r>
                      <a:r>
                        <a:rPr lang="en-US" baseline="0" dirty="0" smtClean="0"/>
                        <a:t> existence of visual aids such as puppets, pictures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Talks</a:t>
                      </a:r>
                      <a:r>
                        <a:rPr lang="en-US" baseline="0" dirty="0" smtClean="0"/>
                        <a:t> only or using unattractive pictures.</a:t>
                      </a:r>
                      <a:endParaRPr lang="en-US" dirty="0"/>
                    </a:p>
                  </a:txBody>
                  <a:tcPr/>
                </a:tc>
              </a:tr>
              <a:tr h="1192901"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interactive ICT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ICT presentation only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98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Tips for T&amp;L session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69988"/>
            <a:ext cx="7632700" cy="54276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Let them sit between the most quiet person &amp; well behaved pupils in class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Near to teacher’s table. Try to keep them away from windows or door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More fun activities like language games in class but for them they can play the game individually @ with teacher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Different pupils have different approach @ types of activities. There is where the action research started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Use more visual &amp; </a:t>
            </a:r>
            <a:r>
              <a:rPr lang="en-US" dirty="0" err="1" smtClean="0"/>
              <a:t>colourful</a:t>
            </a:r>
            <a:r>
              <a:rPr lang="en-US" dirty="0" smtClean="0"/>
              <a:t> (but not too bright) teaching aids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Use simple &amp; concrete language when you give an instruction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Try not to bother them but at the same time you pay attention to them. They don’t like to be the centre of attention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 teachers we should think differently but act positively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 patient to manage them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Awareness and understanding are the key of success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Never blame teachers. All school staff need training in autism and ADD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There is no absolute finding that can suit all the special needs pupils. Different pupil has different </a:t>
            </a:r>
            <a:r>
              <a:rPr lang="en-US" dirty="0" err="1" smtClean="0"/>
              <a:t>behaviours</a:t>
            </a:r>
            <a:r>
              <a:rPr lang="en-US" dirty="0" smtClean="0"/>
              <a:t> and characteristics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8" name="Picture 2" descr="C:\Users\user\Downloads\523827_439413519451598_19893566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764704"/>
            <a:ext cx="7704856" cy="5361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6255488" cy="115212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Discuss in your group</a:t>
            </a:r>
            <a:endParaRPr lang="en-US" dirty="0"/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971550" y="2492375"/>
            <a:ext cx="6480175" cy="3313113"/>
          </a:xfrm>
        </p:spPr>
        <p:txBody>
          <a:bodyPr/>
          <a:lstStyle/>
          <a:p>
            <a:pPr algn="just"/>
            <a:r>
              <a:rPr lang="en-US" sz="2400" smtClean="0"/>
              <a:t>Do you face the same problems? If not maybe others?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How does it affect your classes?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What can you do to make your T&amp;L effective?</a:t>
            </a:r>
          </a:p>
          <a:p>
            <a:pPr algn="just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PROBLEMS???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5059363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Every class has challenging pupils. They are being put in mainstream classes where teachers aren’t equipped to deal with them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past 2 years I’ve had several boys with high energy, low concentration skills similar to ADD and boy with autism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I decided to research how to handle them and integrate them into lessons so they can also learn effectively, without being too disruptive. In this session I will share my research and the processes undertaken, as well as having attending participants discuss and plan what they can do to make a difference with pupils with special needs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698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Pupil’s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620713"/>
            <a:ext cx="8208962" cy="623728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Attention Deficit Disorder (ADD)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3100" b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Fail to pay close attention to details or making careless mistakes when doing school-work or other activities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Trouble to keep attention or focused during play or tasks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Not listening when spoken to (often being accused of "daydreaming")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Fail to follow instructions or finish tasks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Avoid tasks that require a high amount of mental effort and organization, such as school projects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Forgetfulness. Frequently losing items required to facilitate tasks or activities, such as school supplies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Easily distracted especially by friends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Inability to begin an activity @ delaying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7239000" cy="54038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Autism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Autism is a "spectrum disorder," which means it is possible to be severely autistic or just mildly autistic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Difficulty communicating with others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Difficulty making friends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Difficulty making sense of the world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Resistance to change in routine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Obsessive </a:t>
            </a:r>
            <a:r>
              <a:rPr lang="en-US" dirty="0" err="1" smtClean="0"/>
              <a:t>behaviours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698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Pupil’s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4290">
            <a:off x="633413" y="528638"/>
            <a:ext cx="23510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C:\Users\user\Downloads\auti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5875">
            <a:off x="5894388" y="203200"/>
            <a:ext cx="2824162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239000" cy="25202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0000"/>
                </a:solidFill>
              </a:rPr>
              <a:t>Your 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FF0000"/>
                </a:solidFill>
              </a:rPr>
              <a:t>perceptions???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4868863"/>
            <a:ext cx="6265862" cy="1512887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“ </a:t>
            </a:r>
            <a:r>
              <a:rPr lang="en-US" sz="3200" dirty="0" smtClean="0"/>
              <a:t>What the problems will be if they are accepted in mainstream classes ?”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6" name="[2013-02-15-09-58-22]Five For Fighting - Superman (It's Not Eas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6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public perceptions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are very naughty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are dangerous to others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should not go to the mainstream school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will be bullied by others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will distract the lesson in school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are not safe in school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 a teacher what should we do??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Be positive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Don’t judge @ label your pupils instantly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Get to know them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Talk to them and their parents more often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Do the Action Research in the classroom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Don’t give up easily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Discuss with your friends or mentors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</a:t>
            </a:r>
            <a:r>
              <a:rPr lang="en-US" dirty="0" smtClean="0"/>
              <a:t>To get more ideas @ share their experiences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Keep up in your minds </a:t>
            </a:r>
            <a:r>
              <a:rPr lang="en-US" dirty="0" smtClean="0"/>
              <a:t>that “God create us always with “something special” accept them as what they are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Action research in the classroom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7239000" cy="547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CB436-E65C-4820-B65D-F5A9D35D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graphicEl>
                                              <a:dgm id="{3F0CB436-E65C-4820-B65D-F5A9D35D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graphicEl>
                                              <a:dgm id="{3F0CB436-E65C-4820-B65D-F5A9D35D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1AD5A-3BE2-4F21-B48D-42C196065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graphicEl>
                                              <a:dgm id="{DAF1AD5A-3BE2-4F21-B48D-42C196065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graphicEl>
                                              <a:dgm id="{DAF1AD5A-3BE2-4F21-B48D-42C196065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74230-6C29-44C5-B6BB-56A13C9C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graphicEl>
                                              <a:dgm id="{BD374230-6C29-44C5-B6BB-56A13C9C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graphicEl>
                                              <a:dgm id="{BD374230-6C29-44C5-B6BB-56A13C9C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6B5B6-A96A-42F0-9840-15E30061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graphicEl>
                                              <a:dgm id="{8216B5B6-A96A-42F0-9840-15E30061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graphicEl>
                                              <a:dgm id="{8216B5B6-A96A-42F0-9840-15E30061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92A52-C883-4F4C-B94A-8859ECC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graphicEl>
                                              <a:dgm id="{E8B92A52-C883-4F4C-B94A-8859ECC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graphicEl>
                                              <a:dgm id="{E8B92A52-C883-4F4C-B94A-8859ECCB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61DBAC-BF3A-4C88-9303-7F061321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graphicEl>
                                              <a:dgm id="{E761DBAC-BF3A-4C88-9303-7F061321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graphicEl>
                                              <a:dgm id="{E761DBAC-BF3A-4C88-9303-7F061321B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C8F6A-AB85-4044-AD59-4B2394FA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graphicEl>
                                              <a:dgm id="{146C8F6A-AB85-4044-AD59-4B2394FA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graphicEl>
                                              <a:dgm id="{146C8F6A-AB85-4044-AD59-4B2394FA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A23D3-E5FC-49FA-AB50-7EF59FBDB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graphicEl>
                                              <a:dgm id="{7DCA23D3-E5FC-49FA-AB50-7EF59FBDB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graphicEl>
                                              <a:dgm id="{7DCA23D3-E5FC-49FA-AB50-7EF59FBDB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ELTDPsarawak\Rosnah - Photos\Photo 28-03-12 4 15 33 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7452">
            <a:off x="5872959" y="4155643"/>
            <a:ext cx="2724437" cy="220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ocuments\ELTDPsarawak\Rosnah - Photos\DSCN0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149725"/>
            <a:ext cx="3130550" cy="234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9" name="Picture 5" descr="C:\Users\user\Documents\kssrpbssandra\gambar2\DSC02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Activities in school</a:t>
            </a:r>
            <a:endParaRPr lang="en-US" dirty="0"/>
          </a:p>
        </p:txBody>
      </p:sp>
      <p:pic>
        <p:nvPicPr>
          <p:cNvPr id="21506" name="Picture 2" descr="C:\Users\user\Pictures\Photo005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 rot="20970398">
            <a:off x="533235" y="1775267"/>
            <a:ext cx="2679874" cy="2009906"/>
          </a:xfr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507" name="Picture 3" descr="C:\Users\user\Pictures\Photo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72816"/>
            <a:ext cx="2376264" cy="1782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508" name="Picture 4" descr="C:\Users\user\Pictures\Photo0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980728"/>
            <a:ext cx="27003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618</TotalTime>
  <Words>571</Words>
  <Application>Microsoft Office PowerPoint</Application>
  <PresentationFormat>On-screen Show (4:3)</PresentationFormat>
  <Paragraphs>98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Trebuchet MS</vt:lpstr>
      <vt:lpstr>Arial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Eltdp symposium</dc:title>
  <dc:creator>rs_personal</dc:creator>
  <cp:lastModifiedBy>BritishCouncil</cp:lastModifiedBy>
  <cp:revision>223</cp:revision>
  <dcterms:created xsi:type="dcterms:W3CDTF">2013-01-22T03:21:37Z</dcterms:created>
  <dcterms:modified xsi:type="dcterms:W3CDTF">2013-02-27T14:06:06Z</dcterms:modified>
</cp:coreProperties>
</file>