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77" r:id="rId6"/>
    <p:sldId id="259" r:id="rId7"/>
    <p:sldId id="260" r:id="rId8"/>
    <p:sldId id="276" r:id="rId9"/>
    <p:sldId id="269" r:id="rId10"/>
    <p:sldId id="262" r:id="rId11"/>
    <p:sldId id="261" r:id="rId12"/>
    <p:sldId id="270" r:id="rId13"/>
    <p:sldId id="271" r:id="rId14"/>
    <p:sldId id="272" r:id="rId15"/>
    <p:sldId id="279" r:id="rId16"/>
    <p:sldId id="267" r:id="rId17"/>
    <p:sldId id="263" r:id="rId18"/>
    <p:sldId id="273" r:id="rId19"/>
    <p:sldId id="274" r:id="rId20"/>
    <p:sldId id="278" r:id="rId21"/>
    <p:sldId id="275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23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AF463-8AB9-4509-B264-6C2116C32DC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86CF8293-D4B5-4E47-A733-05624C58BB74}">
      <dgm:prSet phldrT="[Text]"/>
      <dgm:spPr/>
      <dgm:t>
        <a:bodyPr/>
        <a:lstStyle/>
        <a:p>
          <a:r>
            <a:rPr lang="en-US" dirty="0" smtClean="0"/>
            <a:t>Phonics</a:t>
          </a:r>
          <a:endParaRPr lang="en-MY" dirty="0"/>
        </a:p>
      </dgm:t>
    </dgm:pt>
    <dgm:pt modelId="{F3B4E256-7DAC-468B-8A77-53156EE2BFE8}" type="parTrans" cxnId="{ACC74663-7525-4256-9AFE-6346A8BEF97B}">
      <dgm:prSet/>
      <dgm:spPr/>
      <dgm:t>
        <a:bodyPr/>
        <a:lstStyle/>
        <a:p>
          <a:endParaRPr lang="en-MY"/>
        </a:p>
      </dgm:t>
    </dgm:pt>
    <dgm:pt modelId="{21B0410F-4322-4767-93EF-874E7581808F}" type="sibTrans" cxnId="{ACC74663-7525-4256-9AFE-6346A8BEF97B}">
      <dgm:prSet/>
      <dgm:spPr/>
      <dgm:t>
        <a:bodyPr/>
        <a:lstStyle/>
        <a:p>
          <a:endParaRPr lang="en-MY"/>
        </a:p>
      </dgm:t>
    </dgm:pt>
    <dgm:pt modelId="{8EE1861F-E24E-42FE-B3DE-359857D480A2}">
      <dgm:prSet phldrT="[Text]"/>
      <dgm:spPr/>
      <dgm:t>
        <a:bodyPr/>
        <a:lstStyle/>
        <a:p>
          <a:r>
            <a:rPr lang="en-US" dirty="0" smtClean="0"/>
            <a:t>Letter sound</a:t>
          </a:r>
          <a:endParaRPr lang="en-MY" dirty="0"/>
        </a:p>
      </dgm:t>
    </dgm:pt>
    <dgm:pt modelId="{87D8A69C-63CB-41DA-8B5C-4DAC10D4C3B2}" type="parTrans" cxnId="{48410FC9-1E75-4F13-9BD3-24252DCEB09C}">
      <dgm:prSet/>
      <dgm:spPr/>
      <dgm:t>
        <a:bodyPr/>
        <a:lstStyle/>
        <a:p>
          <a:endParaRPr lang="en-MY"/>
        </a:p>
      </dgm:t>
    </dgm:pt>
    <dgm:pt modelId="{47983622-977A-40C1-AF48-6065CB45372D}" type="sibTrans" cxnId="{48410FC9-1E75-4F13-9BD3-24252DCEB09C}">
      <dgm:prSet/>
      <dgm:spPr/>
      <dgm:t>
        <a:bodyPr/>
        <a:lstStyle/>
        <a:p>
          <a:endParaRPr lang="en-MY"/>
        </a:p>
      </dgm:t>
    </dgm:pt>
    <dgm:pt modelId="{2CCDFCC8-EEEA-4527-A0B9-5B782CFF191A}">
      <dgm:prSet phldrT="[Text]"/>
      <dgm:spPr/>
      <dgm:t>
        <a:bodyPr/>
        <a:lstStyle/>
        <a:p>
          <a:r>
            <a:rPr lang="en-US" dirty="0" smtClean="0"/>
            <a:t>Blending</a:t>
          </a:r>
          <a:endParaRPr lang="en-MY" dirty="0"/>
        </a:p>
      </dgm:t>
    </dgm:pt>
    <dgm:pt modelId="{BDA31615-45AF-4FB7-B07C-37158099B9CF}" type="parTrans" cxnId="{501E4E52-886B-4CAC-BF05-F2806C2AB7BD}">
      <dgm:prSet/>
      <dgm:spPr/>
      <dgm:t>
        <a:bodyPr/>
        <a:lstStyle/>
        <a:p>
          <a:endParaRPr lang="en-MY"/>
        </a:p>
      </dgm:t>
    </dgm:pt>
    <dgm:pt modelId="{D67CA0FC-57A9-4361-9BA9-9A847BA7C3B1}" type="sibTrans" cxnId="{501E4E52-886B-4CAC-BF05-F2806C2AB7BD}">
      <dgm:prSet/>
      <dgm:spPr/>
      <dgm:t>
        <a:bodyPr/>
        <a:lstStyle/>
        <a:p>
          <a:endParaRPr lang="en-MY"/>
        </a:p>
      </dgm:t>
    </dgm:pt>
    <dgm:pt modelId="{7E3D3125-0E75-4468-A1C9-3A4B3A1F4EB5}">
      <dgm:prSet phldrT="[Text]"/>
      <dgm:spPr/>
      <dgm:t>
        <a:bodyPr/>
        <a:lstStyle/>
        <a:p>
          <a:r>
            <a:rPr lang="en-US" dirty="0" smtClean="0"/>
            <a:t>Segmenting</a:t>
          </a:r>
          <a:endParaRPr lang="en-MY" dirty="0"/>
        </a:p>
      </dgm:t>
    </dgm:pt>
    <dgm:pt modelId="{8C10604D-1B25-4B16-90D8-DB9437BF305D}" type="parTrans" cxnId="{EE208C6D-301D-4D18-8A1B-0779BE59533D}">
      <dgm:prSet/>
      <dgm:spPr/>
      <dgm:t>
        <a:bodyPr/>
        <a:lstStyle/>
        <a:p>
          <a:endParaRPr lang="en-MY"/>
        </a:p>
      </dgm:t>
    </dgm:pt>
    <dgm:pt modelId="{11230775-861C-41DF-B9D6-665A9CF11D18}" type="sibTrans" cxnId="{EE208C6D-301D-4D18-8A1B-0779BE59533D}">
      <dgm:prSet/>
      <dgm:spPr/>
      <dgm:t>
        <a:bodyPr/>
        <a:lstStyle/>
        <a:p>
          <a:endParaRPr lang="en-MY"/>
        </a:p>
      </dgm:t>
    </dgm:pt>
    <dgm:pt modelId="{500FCEF1-8AE3-4E07-AC17-80575861A201}">
      <dgm:prSet phldrT="[Text]"/>
      <dgm:spPr/>
      <dgm:t>
        <a:bodyPr/>
        <a:lstStyle/>
        <a:p>
          <a:r>
            <a:rPr lang="en-US" dirty="0" smtClean="0"/>
            <a:t>Pronunciation</a:t>
          </a:r>
          <a:endParaRPr lang="en-MY" dirty="0"/>
        </a:p>
      </dgm:t>
    </dgm:pt>
    <dgm:pt modelId="{539E592E-D709-4468-8603-F33D9097119F}" type="parTrans" cxnId="{CB347A9C-1B56-4C07-B36A-3027BCF329A6}">
      <dgm:prSet/>
      <dgm:spPr/>
      <dgm:t>
        <a:bodyPr/>
        <a:lstStyle/>
        <a:p>
          <a:endParaRPr lang="en-MY"/>
        </a:p>
      </dgm:t>
    </dgm:pt>
    <dgm:pt modelId="{92138BE1-9524-4FC7-BFCA-01BE60971A93}" type="sibTrans" cxnId="{CB347A9C-1B56-4C07-B36A-3027BCF329A6}">
      <dgm:prSet/>
      <dgm:spPr/>
      <dgm:t>
        <a:bodyPr/>
        <a:lstStyle/>
        <a:p>
          <a:endParaRPr lang="en-MY"/>
        </a:p>
      </dgm:t>
    </dgm:pt>
    <dgm:pt modelId="{8E3B7BE7-C1EA-4A6E-9A5A-876DCCC05ADE}">
      <dgm:prSet/>
      <dgm:spPr/>
      <dgm:t>
        <a:bodyPr/>
        <a:lstStyle/>
        <a:p>
          <a:r>
            <a:rPr lang="en-US" dirty="0" smtClean="0"/>
            <a:t>Different sound system</a:t>
          </a:r>
          <a:endParaRPr lang="en-MY" dirty="0"/>
        </a:p>
      </dgm:t>
    </dgm:pt>
    <dgm:pt modelId="{FF66CDA1-0A50-46AF-9412-068A5C0FE937}" type="parTrans" cxnId="{769A1498-A497-4F77-ADCE-65F77991F059}">
      <dgm:prSet/>
      <dgm:spPr/>
      <dgm:t>
        <a:bodyPr/>
        <a:lstStyle/>
        <a:p>
          <a:endParaRPr lang="en-MY"/>
        </a:p>
      </dgm:t>
    </dgm:pt>
    <dgm:pt modelId="{C92347F5-234D-4B9C-9BCD-827EBCF0CEF9}" type="sibTrans" cxnId="{769A1498-A497-4F77-ADCE-65F77991F059}">
      <dgm:prSet/>
      <dgm:spPr/>
      <dgm:t>
        <a:bodyPr/>
        <a:lstStyle/>
        <a:p>
          <a:endParaRPr lang="en-MY"/>
        </a:p>
      </dgm:t>
    </dgm:pt>
    <dgm:pt modelId="{A423C4BA-F52D-4D8F-B914-159F091BDAA4}" type="pres">
      <dgm:prSet presAssocID="{95DAF463-8AB9-4509-B264-6C2116C32D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72914ED-D65E-45E6-939B-935F9F2C04BE}" type="pres">
      <dgm:prSet presAssocID="{86CF8293-D4B5-4E47-A733-05624C58BB74}" presName="centerShape" presStyleLbl="node0" presStyleIdx="0" presStyleCnt="1"/>
      <dgm:spPr/>
      <dgm:t>
        <a:bodyPr/>
        <a:lstStyle/>
        <a:p>
          <a:endParaRPr lang="en-MY"/>
        </a:p>
      </dgm:t>
    </dgm:pt>
    <dgm:pt modelId="{5433BADC-1309-4228-BD42-1682DF666242}" type="pres">
      <dgm:prSet presAssocID="{87D8A69C-63CB-41DA-8B5C-4DAC10D4C3B2}" presName="Name9" presStyleLbl="parChTrans1D2" presStyleIdx="0" presStyleCnt="5"/>
      <dgm:spPr/>
      <dgm:t>
        <a:bodyPr/>
        <a:lstStyle/>
        <a:p>
          <a:endParaRPr lang="en-MY"/>
        </a:p>
      </dgm:t>
    </dgm:pt>
    <dgm:pt modelId="{D42E123A-C2A5-47D7-BCBC-1AC450FD1FB7}" type="pres">
      <dgm:prSet presAssocID="{87D8A69C-63CB-41DA-8B5C-4DAC10D4C3B2}" presName="connTx" presStyleLbl="parChTrans1D2" presStyleIdx="0" presStyleCnt="5"/>
      <dgm:spPr/>
      <dgm:t>
        <a:bodyPr/>
        <a:lstStyle/>
        <a:p>
          <a:endParaRPr lang="en-MY"/>
        </a:p>
      </dgm:t>
    </dgm:pt>
    <dgm:pt modelId="{4B1961DF-4D8B-4849-8E7D-512CD82829F9}" type="pres">
      <dgm:prSet presAssocID="{8EE1861F-E24E-42FE-B3DE-359857D480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12CFA4-9FCF-475A-8FF3-3D6C241120F6}" type="pres">
      <dgm:prSet presAssocID="{FF66CDA1-0A50-46AF-9412-068A5C0FE937}" presName="Name9" presStyleLbl="parChTrans1D2" presStyleIdx="1" presStyleCnt="5"/>
      <dgm:spPr/>
      <dgm:t>
        <a:bodyPr/>
        <a:lstStyle/>
        <a:p>
          <a:endParaRPr lang="en-MY"/>
        </a:p>
      </dgm:t>
    </dgm:pt>
    <dgm:pt modelId="{902D0AF3-4CB5-4224-B703-D447C49A820F}" type="pres">
      <dgm:prSet presAssocID="{FF66CDA1-0A50-46AF-9412-068A5C0FE937}" presName="connTx" presStyleLbl="parChTrans1D2" presStyleIdx="1" presStyleCnt="5"/>
      <dgm:spPr/>
      <dgm:t>
        <a:bodyPr/>
        <a:lstStyle/>
        <a:p>
          <a:endParaRPr lang="en-MY"/>
        </a:p>
      </dgm:t>
    </dgm:pt>
    <dgm:pt modelId="{48322235-2CAB-4826-9D4D-1E6663A9F11F}" type="pres">
      <dgm:prSet presAssocID="{8E3B7BE7-C1EA-4A6E-9A5A-876DCCC05A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B4D6A08-7A57-480D-95D9-723B2BCA9149}" type="pres">
      <dgm:prSet presAssocID="{BDA31615-45AF-4FB7-B07C-37158099B9CF}" presName="Name9" presStyleLbl="parChTrans1D2" presStyleIdx="2" presStyleCnt="5"/>
      <dgm:spPr/>
      <dgm:t>
        <a:bodyPr/>
        <a:lstStyle/>
        <a:p>
          <a:endParaRPr lang="en-MY"/>
        </a:p>
      </dgm:t>
    </dgm:pt>
    <dgm:pt modelId="{820FABAB-CCCA-40A6-8558-BC3604CF9557}" type="pres">
      <dgm:prSet presAssocID="{BDA31615-45AF-4FB7-B07C-37158099B9CF}" presName="connTx" presStyleLbl="parChTrans1D2" presStyleIdx="2" presStyleCnt="5"/>
      <dgm:spPr/>
      <dgm:t>
        <a:bodyPr/>
        <a:lstStyle/>
        <a:p>
          <a:endParaRPr lang="en-MY"/>
        </a:p>
      </dgm:t>
    </dgm:pt>
    <dgm:pt modelId="{2B011C7C-64BD-4595-8168-22DF981B0310}" type="pres">
      <dgm:prSet presAssocID="{2CCDFCC8-EEEA-4527-A0B9-5B782CFF19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0D8589-9F20-4CD6-9AC4-538B387F06B8}" type="pres">
      <dgm:prSet presAssocID="{8C10604D-1B25-4B16-90D8-DB9437BF305D}" presName="Name9" presStyleLbl="parChTrans1D2" presStyleIdx="3" presStyleCnt="5"/>
      <dgm:spPr/>
      <dgm:t>
        <a:bodyPr/>
        <a:lstStyle/>
        <a:p>
          <a:endParaRPr lang="en-MY"/>
        </a:p>
      </dgm:t>
    </dgm:pt>
    <dgm:pt modelId="{D9EAB201-0CD2-4027-99DD-64A8E725B661}" type="pres">
      <dgm:prSet presAssocID="{8C10604D-1B25-4B16-90D8-DB9437BF305D}" presName="connTx" presStyleLbl="parChTrans1D2" presStyleIdx="3" presStyleCnt="5"/>
      <dgm:spPr/>
      <dgm:t>
        <a:bodyPr/>
        <a:lstStyle/>
        <a:p>
          <a:endParaRPr lang="en-MY"/>
        </a:p>
      </dgm:t>
    </dgm:pt>
    <dgm:pt modelId="{364D3671-E869-4392-BCAA-52B47CED5FA6}" type="pres">
      <dgm:prSet presAssocID="{7E3D3125-0E75-4468-A1C9-3A4B3A1F4E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74FE0DE-83F4-43A3-A930-66F583A21D8B}" type="pres">
      <dgm:prSet presAssocID="{539E592E-D709-4468-8603-F33D9097119F}" presName="Name9" presStyleLbl="parChTrans1D2" presStyleIdx="4" presStyleCnt="5"/>
      <dgm:spPr/>
      <dgm:t>
        <a:bodyPr/>
        <a:lstStyle/>
        <a:p>
          <a:endParaRPr lang="en-MY"/>
        </a:p>
      </dgm:t>
    </dgm:pt>
    <dgm:pt modelId="{1B71A945-8827-4987-88C9-971FE8226867}" type="pres">
      <dgm:prSet presAssocID="{539E592E-D709-4468-8603-F33D9097119F}" presName="connTx" presStyleLbl="parChTrans1D2" presStyleIdx="4" presStyleCnt="5"/>
      <dgm:spPr/>
      <dgm:t>
        <a:bodyPr/>
        <a:lstStyle/>
        <a:p>
          <a:endParaRPr lang="en-MY"/>
        </a:p>
      </dgm:t>
    </dgm:pt>
    <dgm:pt modelId="{DC98D6E4-D495-4E54-9F9C-BAD82A956765}" type="pres">
      <dgm:prSet presAssocID="{500FCEF1-8AE3-4E07-AC17-80575861A2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AA5644E-FC45-4679-83BC-3715F67F98BC}" type="presOf" srcId="{FF66CDA1-0A50-46AF-9412-068A5C0FE937}" destId="{902D0AF3-4CB5-4224-B703-D447C49A820F}" srcOrd="1" destOrd="0" presId="urn:microsoft.com/office/officeart/2005/8/layout/radial1"/>
    <dgm:cxn modelId="{71091A47-85F3-43BE-A688-93B4F82D989F}" type="presOf" srcId="{FF66CDA1-0A50-46AF-9412-068A5C0FE937}" destId="{AC12CFA4-9FCF-475A-8FF3-3D6C241120F6}" srcOrd="0" destOrd="0" presId="urn:microsoft.com/office/officeart/2005/8/layout/radial1"/>
    <dgm:cxn modelId="{3E44C249-6D2D-4F4A-ABFC-B4A727737958}" type="presOf" srcId="{95DAF463-8AB9-4509-B264-6C2116C32DC7}" destId="{A423C4BA-F52D-4D8F-B914-159F091BDAA4}" srcOrd="0" destOrd="0" presId="urn:microsoft.com/office/officeart/2005/8/layout/radial1"/>
    <dgm:cxn modelId="{48410FC9-1E75-4F13-9BD3-24252DCEB09C}" srcId="{86CF8293-D4B5-4E47-A733-05624C58BB74}" destId="{8EE1861F-E24E-42FE-B3DE-359857D480A2}" srcOrd="0" destOrd="0" parTransId="{87D8A69C-63CB-41DA-8B5C-4DAC10D4C3B2}" sibTransId="{47983622-977A-40C1-AF48-6065CB45372D}"/>
    <dgm:cxn modelId="{769A1498-A497-4F77-ADCE-65F77991F059}" srcId="{86CF8293-D4B5-4E47-A733-05624C58BB74}" destId="{8E3B7BE7-C1EA-4A6E-9A5A-876DCCC05ADE}" srcOrd="1" destOrd="0" parTransId="{FF66CDA1-0A50-46AF-9412-068A5C0FE937}" sibTransId="{C92347F5-234D-4B9C-9BCD-827EBCF0CEF9}"/>
    <dgm:cxn modelId="{78038239-D0B6-499D-8581-CEA519789949}" type="presOf" srcId="{8E3B7BE7-C1EA-4A6E-9A5A-876DCCC05ADE}" destId="{48322235-2CAB-4826-9D4D-1E6663A9F11F}" srcOrd="0" destOrd="0" presId="urn:microsoft.com/office/officeart/2005/8/layout/radial1"/>
    <dgm:cxn modelId="{68A575EF-1861-42A9-9FB3-A0F534E05C0D}" type="presOf" srcId="{87D8A69C-63CB-41DA-8B5C-4DAC10D4C3B2}" destId="{D42E123A-C2A5-47D7-BCBC-1AC450FD1FB7}" srcOrd="1" destOrd="0" presId="urn:microsoft.com/office/officeart/2005/8/layout/radial1"/>
    <dgm:cxn modelId="{C57AE69E-07E1-416F-82E9-0AAB600E0E35}" type="presOf" srcId="{86CF8293-D4B5-4E47-A733-05624C58BB74}" destId="{472914ED-D65E-45E6-939B-935F9F2C04BE}" srcOrd="0" destOrd="0" presId="urn:microsoft.com/office/officeart/2005/8/layout/radial1"/>
    <dgm:cxn modelId="{501E4E52-886B-4CAC-BF05-F2806C2AB7BD}" srcId="{86CF8293-D4B5-4E47-A733-05624C58BB74}" destId="{2CCDFCC8-EEEA-4527-A0B9-5B782CFF191A}" srcOrd="2" destOrd="0" parTransId="{BDA31615-45AF-4FB7-B07C-37158099B9CF}" sibTransId="{D67CA0FC-57A9-4361-9BA9-9A847BA7C3B1}"/>
    <dgm:cxn modelId="{A6170ED9-4C65-4573-B118-099C8A692211}" type="presOf" srcId="{8C10604D-1B25-4B16-90D8-DB9437BF305D}" destId="{D9EAB201-0CD2-4027-99DD-64A8E725B661}" srcOrd="1" destOrd="0" presId="urn:microsoft.com/office/officeart/2005/8/layout/radial1"/>
    <dgm:cxn modelId="{632C8D0B-9250-40CE-BCB1-A5FCE3CB6002}" type="presOf" srcId="{8C10604D-1B25-4B16-90D8-DB9437BF305D}" destId="{BC0D8589-9F20-4CD6-9AC4-538B387F06B8}" srcOrd="0" destOrd="0" presId="urn:microsoft.com/office/officeart/2005/8/layout/radial1"/>
    <dgm:cxn modelId="{35D60B5E-4E6E-47B9-87C6-8276F3959AAC}" type="presOf" srcId="{539E592E-D709-4468-8603-F33D9097119F}" destId="{1B71A945-8827-4987-88C9-971FE8226867}" srcOrd="1" destOrd="0" presId="urn:microsoft.com/office/officeart/2005/8/layout/radial1"/>
    <dgm:cxn modelId="{CB347A9C-1B56-4C07-B36A-3027BCF329A6}" srcId="{86CF8293-D4B5-4E47-A733-05624C58BB74}" destId="{500FCEF1-8AE3-4E07-AC17-80575861A201}" srcOrd="4" destOrd="0" parTransId="{539E592E-D709-4468-8603-F33D9097119F}" sibTransId="{92138BE1-9524-4FC7-BFCA-01BE60971A93}"/>
    <dgm:cxn modelId="{A3B4F8E2-5AEC-439E-9F97-68A0424DDBC7}" type="presOf" srcId="{500FCEF1-8AE3-4E07-AC17-80575861A201}" destId="{DC98D6E4-D495-4E54-9F9C-BAD82A956765}" srcOrd="0" destOrd="0" presId="urn:microsoft.com/office/officeart/2005/8/layout/radial1"/>
    <dgm:cxn modelId="{E2CAE483-704C-41CB-B819-34C300D65D7A}" type="presOf" srcId="{2CCDFCC8-EEEA-4527-A0B9-5B782CFF191A}" destId="{2B011C7C-64BD-4595-8168-22DF981B0310}" srcOrd="0" destOrd="0" presId="urn:microsoft.com/office/officeart/2005/8/layout/radial1"/>
    <dgm:cxn modelId="{999C2B01-C575-46B7-80F7-B6CFFC173EED}" type="presOf" srcId="{87D8A69C-63CB-41DA-8B5C-4DAC10D4C3B2}" destId="{5433BADC-1309-4228-BD42-1682DF666242}" srcOrd="0" destOrd="0" presId="urn:microsoft.com/office/officeart/2005/8/layout/radial1"/>
    <dgm:cxn modelId="{EE208C6D-301D-4D18-8A1B-0779BE59533D}" srcId="{86CF8293-D4B5-4E47-A733-05624C58BB74}" destId="{7E3D3125-0E75-4468-A1C9-3A4B3A1F4EB5}" srcOrd="3" destOrd="0" parTransId="{8C10604D-1B25-4B16-90D8-DB9437BF305D}" sibTransId="{11230775-861C-41DF-B9D6-665A9CF11D18}"/>
    <dgm:cxn modelId="{A6755A1B-9899-45EF-BDE9-8F8ED70E5F67}" type="presOf" srcId="{8EE1861F-E24E-42FE-B3DE-359857D480A2}" destId="{4B1961DF-4D8B-4849-8E7D-512CD82829F9}" srcOrd="0" destOrd="0" presId="urn:microsoft.com/office/officeart/2005/8/layout/radial1"/>
    <dgm:cxn modelId="{06FB42FC-136F-4A6B-A6F0-262BBB0F26EC}" type="presOf" srcId="{BDA31615-45AF-4FB7-B07C-37158099B9CF}" destId="{3B4D6A08-7A57-480D-95D9-723B2BCA9149}" srcOrd="0" destOrd="0" presId="urn:microsoft.com/office/officeart/2005/8/layout/radial1"/>
    <dgm:cxn modelId="{DDA6C51D-53CB-4D9D-A712-3DDE29AD99C0}" type="presOf" srcId="{539E592E-D709-4468-8603-F33D9097119F}" destId="{274FE0DE-83F4-43A3-A930-66F583A21D8B}" srcOrd="0" destOrd="0" presId="urn:microsoft.com/office/officeart/2005/8/layout/radial1"/>
    <dgm:cxn modelId="{1563B340-4919-4ADF-9477-BEEF20712514}" type="presOf" srcId="{BDA31615-45AF-4FB7-B07C-37158099B9CF}" destId="{820FABAB-CCCA-40A6-8558-BC3604CF9557}" srcOrd="1" destOrd="0" presId="urn:microsoft.com/office/officeart/2005/8/layout/radial1"/>
    <dgm:cxn modelId="{76A8B2EA-BA25-4D8D-9522-2D012FC180E8}" type="presOf" srcId="{7E3D3125-0E75-4468-A1C9-3A4B3A1F4EB5}" destId="{364D3671-E869-4392-BCAA-52B47CED5FA6}" srcOrd="0" destOrd="0" presId="urn:microsoft.com/office/officeart/2005/8/layout/radial1"/>
    <dgm:cxn modelId="{ACC74663-7525-4256-9AFE-6346A8BEF97B}" srcId="{95DAF463-8AB9-4509-B264-6C2116C32DC7}" destId="{86CF8293-D4B5-4E47-A733-05624C58BB74}" srcOrd="0" destOrd="0" parTransId="{F3B4E256-7DAC-468B-8A77-53156EE2BFE8}" sibTransId="{21B0410F-4322-4767-93EF-874E7581808F}"/>
    <dgm:cxn modelId="{249E173B-512B-4E58-AE54-D7BC6E9D0ED6}" type="presParOf" srcId="{A423C4BA-F52D-4D8F-B914-159F091BDAA4}" destId="{472914ED-D65E-45E6-939B-935F9F2C04BE}" srcOrd="0" destOrd="0" presId="urn:microsoft.com/office/officeart/2005/8/layout/radial1"/>
    <dgm:cxn modelId="{6E6B8E27-22A7-483F-94E2-921427FB78FA}" type="presParOf" srcId="{A423C4BA-F52D-4D8F-B914-159F091BDAA4}" destId="{5433BADC-1309-4228-BD42-1682DF666242}" srcOrd="1" destOrd="0" presId="urn:microsoft.com/office/officeart/2005/8/layout/radial1"/>
    <dgm:cxn modelId="{E8A7AD69-6E69-47DF-8826-043C6B266E7F}" type="presParOf" srcId="{5433BADC-1309-4228-BD42-1682DF666242}" destId="{D42E123A-C2A5-47D7-BCBC-1AC450FD1FB7}" srcOrd="0" destOrd="0" presId="urn:microsoft.com/office/officeart/2005/8/layout/radial1"/>
    <dgm:cxn modelId="{A32C77FC-F347-4F7E-BFFD-B39225AD014F}" type="presParOf" srcId="{A423C4BA-F52D-4D8F-B914-159F091BDAA4}" destId="{4B1961DF-4D8B-4849-8E7D-512CD82829F9}" srcOrd="2" destOrd="0" presId="urn:microsoft.com/office/officeart/2005/8/layout/radial1"/>
    <dgm:cxn modelId="{025D0B2D-718B-4CF3-B626-11D5E96B0537}" type="presParOf" srcId="{A423C4BA-F52D-4D8F-B914-159F091BDAA4}" destId="{AC12CFA4-9FCF-475A-8FF3-3D6C241120F6}" srcOrd="3" destOrd="0" presId="urn:microsoft.com/office/officeart/2005/8/layout/radial1"/>
    <dgm:cxn modelId="{A73F05B5-4607-4864-8783-FA7EF0C4BADF}" type="presParOf" srcId="{AC12CFA4-9FCF-475A-8FF3-3D6C241120F6}" destId="{902D0AF3-4CB5-4224-B703-D447C49A820F}" srcOrd="0" destOrd="0" presId="urn:microsoft.com/office/officeart/2005/8/layout/radial1"/>
    <dgm:cxn modelId="{0B3EFA14-5CA6-43A7-A67C-16D9CF96A511}" type="presParOf" srcId="{A423C4BA-F52D-4D8F-B914-159F091BDAA4}" destId="{48322235-2CAB-4826-9D4D-1E6663A9F11F}" srcOrd="4" destOrd="0" presId="urn:microsoft.com/office/officeart/2005/8/layout/radial1"/>
    <dgm:cxn modelId="{9F1E372E-180C-4E54-8D0C-63E3D6CC5221}" type="presParOf" srcId="{A423C4BA-F52D-4D8F-B914-159F091BDAA4}" destId="{3B4D6A08-7A57-480D-95D9-723B2BCA9149}" srcOrd="5" destOrd="0" presId="urn:microsoft.com/office/officeart/2005/8/layout/radial1"/>
    <dgm:cxn modelId="{25282A86-C673-42C1-944D-721134DBB67A}" type="presParOf" srcId="{3B4D6A08-7A57-480D-95D9-723B2BCA9149}" destId="{820FABAB-CCCA-40A6-8558-BC3604CF9557}" srcOrd="0" destOrd="0" presId="urn:microsoft.com/office/officeart/2005/8/layout/radial1"/>
    <dgm:cxn modelId="{1ED3A507-B1B9-4104-9514-BA088C4CFD68}" type="presParOf" srcId="{A423C4BA-F52D-4D8F-B914-159F091BDAA4}" destId="{2B011C7C-64BD-4595-8168-22DF981B0310}" srcOrd="6" destOrd="0" presId="urn:microsoft.com/office/officeart/2005/8/layout/radial1"/>
    <dgm:cxn modelId="{42E420C4-9433-46EA-AE32-513F3C0CDC5B}" type="presParOf" srcId="{A423C4BA-F52D-4D8F-B914-159F091BDAA4}" destId="{BC0D8589-9F20-4CD6-9AC4-538B387F06B8}" srcOrd="7" destOrd="0" presId="urn:microsoft.com/office/officeart/2005/8/layout/radial1"/>
    <dgm:cxn modelId="{3B921BCD-C442-44C6-A2C9-43D7DFDB9B65}" type="presParOf" srcId="{BC0D8589-9F20-4CD6-9AC4-538B387F06B8}" destId="{D9EAB201-0CD2-4027-99DD-64A8E725B661}" srcOrd="0" destOrd="0" presId="urn:microsoft.com/office/officeart/2005/8/layout/radial1"/>
    <dgm:cxn modelId="{24EFC2CD-0337-4956-A18C-FA4993355203}" type="presParOf" srcId="{A423C4BA-F52D-4D8F-B914-159F091BDAA4}" destId="{364D3671-E869-4392-BCAA-52B47CED5FA6}" srcOrd="8" destOrd="0" presId="urn:microsoft.com/office/officeart/2005/8/layout/radial1"/>
    <dgm:cxn modelId="{76E25D06-E19B-4CBA-8619-4C53F6B09DBE}" type="presParOf" srcId="{A423C4BA-F52D-4D8F-B914-159F091BDAA4}" destId="{274FE0DE-83F4-43A3-A930-66F583A21D8B}" srcOrd="9" destOrd="0" presId="urn:microsoft.com/office/officeart/2005/8/layout/radial1"/>
    <dgm:cxn modelId="{7BDBB0D6-E748-41C5-8EC4-3E633504FD41}" type="presParOf" srcId="{274FE0DE-83F4-43A3-A930-66F583A21D8B}" destId="{1B71A945-8827-4987-88C9-971FE8226867}" srcOrd="0" destOrd="0" presId="urn:microsoft.com/office/officeart/2005/8/layout/radial1"/>
    <dgm:cxn modelId="{3B4BF2AB-317E-4D34-8671-00048EAA759D}" type="presParOf" srcId="{A423C4BA-F52D-4D8F-B914-159F091BDAA4}" destId="{DC98D6E4-D495-4E54-9F9C-BAD82A95676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CB95F-F913-4B78-8131-95591E21CF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4C341F3A-2D06-4827-A74B-C80F7BA45328}">
      <dgm:prSet phldrT="[Text]"/>
      <dgm:spPr/>
      <dgm:t>
        <a:bodyPr/>
        <a:lstStyle/>
        <a:p>
          <a:r>
            <a:rPr lang="en-MY" dirty="0" smtClean="0"/>
            <a:t>My pupils had trouble decoding words</a:t>
          </a:r>
          <a:endParaRPr lang="en-MY" dirty="0"/>
        </a:p>
      </dgm:t>
    </dgm:pt>
    <dgm:pt modelId="{863DEF24-C8C5-43ED-AB98-0AF18383189E}" type="parTrans" cxnId="{EB7D197E-40A6-411A-A2D9-3F9A46943494}">
      <dgm:prSet/>
      <dgm:spPr/>
      <dgm:t>
        <a:bodyPr/>
        <a:lstStyle/>
        <a:p>
          <a:endParaRPr lang="en-MY"/>
        </a:p>
      </dgm:t>
    </dgm:pt>
    <dgm:pt modelId="{E57F79CF-BC5C-4796-A06A-46A94CACDB63}" type="sibTrans" cxnId="{EB7D197E-40A6-411A-A2D9-3F9A46943494}">
      <dgm:prSet/>
      <dgm:spPr/>
      <dgm:t>
        <a:bodyPr/>
        <a:lstStyle/>
        <a:p>
          <a:endParaRPr lang="en-MY"/>
        </a:p>
      </dgm:t>
    </dgm:pt>
    <dgm:pt modelId="{B065058B-7D8D-4375-B00C-43737DB44CD1}">
      <dgm:prSet phldrT="[Text]"/>
      <dgm:spPr/>
      <dgm:t>
        <a:bodyPr/>
        <a:lstStyle/>
        <a:p>
          <a:r>
            <a:rPr lang="en-US" dirty="0" smtClean="0"/>
            <a:t>Think</a:t>
          </a:r>
          <a:endParaRPr lang="en-MY" dirty="0"/>
        </a:p>
      </dgm:t>
    </dgm:pt>
    <dgm:pt modelId="{A2F66C02-6E8C-4BD4-8D9C-DECE55459116}" type="parTrans" cxnId="{C99ECC90-AAFA-4E76-8483-3BDF73C12F7B}">
      <dgm:prSet/>
      <dgm:spPr/>
      <dgm:t>
        <a:bodyPr/>
        <a:lstStyle/>
        <a:p>
          <a:endParaRPr lang="en-MY"/>
        </a:p>
      </dgm:t>
    </dgm:pt>
    <dgm:pt modelId="{E366F88E-DC41-4C99-9A42-A0233B23D91C}" type="sibTrans" cxnId="{C99ECC90-AAFA-4E76-8483-3BDF73C12F7B}">
      <dgm:prSet/>
      <dgm:spPr/>
      <dgm:t>
        <a:bodyPr/>
        <a:lstStyle/>
        <a:p>
          <a:endParaRPr lang="en-MY"/>
        </a:p>
      </dgm:t>
    </dgm:pt>
    <dgm:pt modelId="{4BFEE3EE-ED16-4F9E-9C2C-298D05471F76}">
      <dgm:prSet phldrT="[Text]"/>
      <dgm:spPr/>
      <dgm:t>
        <a:bodyPr/>
        <a:lstStyle/>
        <a:p>
          <a:r>
            <a:rPr lang="en-US" dirty="0" smtClean="0"/>
            <a:t>Plan</a:t>
          </a:r>
          <a:endParaRPr lang="en-MY" dirty="0"/>
        </a:p>
      </dgm:t>
    </dgm:pt>
    <dgm:pt modelId="{6286F9FC-A668-4672-814D-0E1D73B5E97C}" type="parTrans" cxnId="{55B0884E-E452-4017-8C20-88DCA581DCA3}">
      <dgm:prSet/>
      <dgm:spPr/>
      <dgm:t>
        <a:bodyPr/>
        <a:lstStyle/>
        <a:p>
          <a:endParaRPr lang="en-MY"/>
        </a:p>
      </dgm:t>
    </dgm:pt>
    <dgm:pt modelId="{79850A3F-D245-4F9B-AD60-3DE0190BB740}" type="sibTrans" cxnId="{55B0884E-E452-4017-8C20-88DCA581DCA3}">
      <dgm:prSet/>
      <dgm:spPr/>
      <dgm:t>
        <a:bodyPr/>
        <a:lstStyle/>
        <a:p>
          <a:endParaRPr lang="en-MY"/>
        </a:p>
      </dgm:t>
    </dgm:pt>
    <dgm:pt modelId="{39E2220D-ED5E-4AAE-98D5-481348F3E2BF}">
      <dgm:prSet phldrT="[Text]"/>
      <dgm:spPr/>
      <dgm:t>
        <a:bodyPr/>
        <a:lstStyle/>
        <a:p>
          <a:r>
            <a:rPr lang="en-US" dirty="0" smtClean="0"/>
            <a:t>Do / review</a:t>
          </a:r>
          <a:endParaRPr lang="en-MY" dirty="0"/>
        </a:p>
      </dgm:t>
    </dgm:pt>
    <dgm:pt modelId="{A5C26884-7CF7-461D-8F7F-CB87D4082A93}" type="parTrans" cxnId="{FE8D2DBD-D880-466D-A51A-39F3ABD3494A}">
      <dgm:prSet/>
      <dgm:spPr/>
      <dgm:t>
        <a:bodyPr/>
        <a:lstStyle/>
        <a:p>
          <a:endParaRPr lang="en-MY"/>
        </a:p>
      </dgm:t>
    </dgm:pt>
    <dgm:pt modelId="{8277F695-A62E-4144-9036-B2B62BCAF722}" type="sibTrans" cxnId="{FE8D2DBD-D880-466D-A51A-39F3ABD3494A}">
      <dgm:prSet/>
      <dgm:spPr/>
      <dgm:t>
        <a:bodyPr/>
        <a:lstStyle/>
        <a:p>
          <a:endParaRPr lang="en-MY"/>
        </a:p>
      </dgm:t>
    </dgm:pt>
    <dgm:pt modelId="{1E1844B7-A051-4F57-8036-43B04E31E277}">
      <dgm:prSet phldrT="[Text]"/>
      <dgm:spPr/>
      <dgm:t>
        <a:bodyPr/>
        <a:lstStyle/>
        <a:p>
          <a:r>
            <a:rPr lang="en-US" dirty="0" smtClean="0"/>
            <a:t>Look </a:t>
          </a:r>
          <a:endParaRPr lang="en-MY" dirty="0"/>
        </a:p>
      </dgm:t>
    </dgm:pt>
    <dgm:pt modelId="{B0745804-1F1E-48F1-840D-ED284F3631D8}" type="sibTrans" cxnId="{7C16370B-D674-49B0-ACA7-BE6A88DB908B}">
      <dgm:prSet/>
      <dgm:spPr/>
      <dgm:t>
        <a:bodyPr/>
        <a:lstStyle/>
        <a:p>
          <a:endParaRPr lang="en-MY"/>
        </a:p>
      </dgm:t>
    </dgm:pt>
    <dgm:pt modelId="{13FA2684-1D25-4059-A279-CBC50B6620E3}" type="parTrans" cxnId="{7C16370B-D674-49B0-ACA7-BE6A88DB908B}">
      <dgm:prSet/>
      <dgm:spPr/>
      <dgm:t>
        <a:bodyPr/>
        <a:lstStyle/>
        <a:p>
          <a:endParaRPr lang="en-MY"/>
        </a:p>
      </dgm:t>
    </dgm:pt>
    <dgm:pt modelId="{F2D55509-1A45-4A91-9575-462EF8F5F8BC}" type="pres">
      <dgm:prSet presAssocID="{6FDCB95F-F913-4B78-8131-95591E21CF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B8295428-7DF2-460D-A744-289226C27482}" type="pres">
      <dgm:prSet presAssocID="{4C341F3A-2D06-4827-A74B-C80F7BA45328}" presName="centerShape" presStyleLbl="node0" presStyleIdx="0" presStyleCnt="1"/>
      <dgm:spPr/>
      <dgm:t>
        <a:bodyPr/>
        <a:lstStyle/>
        <a:p>
          <a:endParaRPr lang="en-MY"/>
        </a:p>
      </dgm:t>
    </dgm:pt>
    <dgm:pt modelId="{7472BE3E-F553-4554-843F-5EC0CAB2C0D7}" type="pres">
      <dgm:prSet presAssocID="{1E1844B7-A051-4F57-8036-43B04E31E2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BDF57F1-0B3D-4740-9B3B-87276BCD677A}" type="pres">
      <dgm:prSet presAssocID="{1E1844B7-A051-4F57-8036-43B04E31E277}" presName="dummy" presStyleCnt="0"/>
      <dgm:spPr/>
    </dgm:pt>
    <dgm:pt modelId="{B411583C-182F-49EA-ACFA-3A2C7E8FC225}" type="pres">
      <dgm:prSet presAssocID="{B0745804-1F1E-48F1-840D-ED284F3631D8}" presName="sibTrans" presStyleLbl="sibTrans2D1" presStyleIdx="0" presStyleCnt="4"/>
      <dgm:spPr/>
      <dgm:t>
        <a:bodyPr/>
        <a:lstStyle/>
        <a:p>
          <a:endParaRPr lang="en-MY"/>
        </a:p>
      </dgm:t>
    </dgm:pt>
    <dgm:pt modelId="{1BD9793A-D457-40CF-BAE8-024D9336A7D1}" type="pres">
      <dgm:prSet presAssocID="{B065058B-7D8D-4375-B00C-43737DB44C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F8AFD0-6DAA-46BD-B16D-9BB790EE423D}" type="pres">
      <dgm:prSet presAssocID="{B065058B-7D8D-4375-B00C-43737DB44CD1}" presName="dummy" presStyleCnt="0"/>
      <dgm:spPr/>
    </dgm:pt>
    <dgm:pt modelId="{CEDA0C5E-0653-4D47-BE3C-92B440ED64F1}" type="pres">
      <dgm:prSet presAssocID="{E366F88E-DC41-4C99-9A42-A0233B23D91C}" presName="sibTrans" presStyleLbl="sibTrans2D1" presStyleIdx="1" presStyleCnt="4"/>
      <dgm:spPr/>
      <dgm:t>
        <a:bodyPr/>
        <a:lstStyle/>
        <a:p>
          <a:endParaRPr lang="en-MY"/>
        </a:p>
      </dgm:t>
    </dgm:pt>
    <dgm:pt modelId="{040A9019-57E7-4288-9A0F-98F55B5E693E}" type="pres">
      <dgm:prSet presAssocID="{4BFEE3EE-ED16-4F9E-9C2C-298D05471F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152BA7-9408-4BBB-B11F-759BF4A0EC45}" type="pres">
      <dgm:prSet presAssocID="{4BFEE3EE-ED16-4F9E-9C2C-298D05471F76}" presName="dummy" presStyleCnt="0"/>
      <dgm:spPr/>
    </dgm:pt>
    <dgm:pt modelId="{3E8E0E1A-4294-4591-A863-B43F201F4943}" type="pres">
      <dgm:prSet presAssocID="{79850A3F-D245-4F9B-AD60-3DE0190BB740}" presName="sibTrans" presStyleLbl="sibTrans2D1" presStyleIdx="2" presStyleCnt="4"/>
      <dgm:spPr/>
      <dgm:t>
        <a:bodyPr/>
        <a:lstStyle/>
        <a:p>
          <a:endParaRPr lang="en-MY"/>
        </a:p>
      </dgm:t>
    </dgm:pt>
    <dgm:pt modelId="{D94D8F20-BAEF-4467-87F8-C80BED3AFB06}" type="pres">
      <dgm:prSet presAssocID="{39E2220D-ED5E-4AAE-98D5-481348F3E2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DE6921-492E-40F2-9569-7F8EAAE2C186}" type="pres">
      <dgm:prSet presAssocID="{39E2220D-ED5E-4AAE-98D5-481348F3E2BF}" presName="dummy" presStyleCnt="0"/>
      <dgm:spPr/>
    </dgm:pt>
    <dgm:pt modelId="{0BCD2F0C-DFD9-4CA2-9581-87FD409135FC}" type="pres">
      <dgm:prSet presAssocID="{8277F695-A62E-4144-9036-B2B62BCAF722}" presName="sibTrans" presStyleLbl="sibTrans2D1" presStyleIdx="3" presStyleCnt="4"/>
      <dgm:spPr/>
      <dgm:t>
        <a:bodyPr/>
        <a:lstStyle/>
        <a:p>
          <a:endParaRPr lang="en-MY"/>
        </a:p>
      </dgm:t>
    </dgm:pt>
  </dgm:ptLst>
  <dgm:cxnLst>
    <dgm:cxn modelId="{14D0F64D-CF8F-4224-A202-A7F6C9D0F435}" type="presOf" srcId="{1E1844B7-A051-4F57-8036-43B04E31E277}" destId="{7472BE3E-F553-4554-843F-5EC0CAB2C0D7}" srcOrd="0" destOrd="0" presId="urn:microsoft.com/office/officeart/2005/8/layout/radial6"/>
    <dgm:cxn modelId="{36A38BE2-D403-4F96-91E9-E9638EED384D}" type="presOf" srcId="{B065058B-7D8D-4375-B00C-43737DB44CD1}" destId="{1BD9793A-D457-40CF-BAE8-024D9336A7D1}" srcOrd="0" destOrd="0" presId="urn:microsoft.com/office/officeart/2005/8/layout/radial6"/>
    <dgm:cxn modelId="{DC3EAA91-AC4C-49B6-9316-006C3EACC876}" type="presOf" srcId="{B0745804-1F1E-48F1-840D-ED284F3631D8}" destId="{B411583C-182F-49EA-ACFA-3A2C7E8FC225}" srcOrd="0" destOrd="0" presId="urn:microsoft.com/office/officeart/2005/8/layout/radial6"/>
    <dgm:cxn modelId="{C99ECC90-AAFA-4E76-8483-3BDF73C12F7B}" srcId="{4C341F3A-2D06-4827-A74B-C80F7BA45328}" destId="{B065058B-7D8D-4375-B00C-43737DB44CD1}" srcOrd="1" destOrd="0" parTransId="{A2F66C02-6E8C-4BD4-8D9C-DECE55459116}" sibTransId="{E366F88E-DC41-4C99-9A42-A0233B23D91C}"/>
    <dgm:cxn modelId="{E1AF685B-1356-444B-84ED-516A9BB75D3D}" type="presOf" srcId="{4BFEE3EE-ED16-4F9E-9C2C-298D05471F76}" destId="{040A9019-57E7-4288-9A0F-98F55B5E693E}" srcOrd="0" destOrd="0" presId="urn:microsoft.com/office/officeart/2005/8/layout/radial6"/>
    <dgm:cxn modelId="{A58659B3-8BDC-4A8F-BE8B-17E335A49E08}" type="presOf" srcId="{E366F88E-DC41-4C99-9A42-A0233B23D91C}" destId="{CEDA0C5E-0653-4D47-BE3C-92B440ED64F1}" srcOrd="0" destOrd="0" presId="urn:microsoft.com/office/officeart/2005/8/layout/radial6"/>
    <dgm:cxn modelId="{1BF0D4EB-0090-4A76-83DB-3455FF61939F}" type="presOf" srcId="{8277F695-A62E-4144-9036-B2B62BCAF722}" destId="{0BCD2F0C-DFD9-4CA2-9581-87FD409135FC}" srcOrd="0" destOrd="0" presId="urn:microsoft.com/office/officeart/2005/8/layout/radial6"/>
    <dgm:cxn modelId="{55B0884E-E452-4017-8C20-88DCA581DCA3}" srcId="{4C341F3A-2D06-4827-A74B-C80F7BA45328}" destId="{4BFEE3EE-ED16-4F9E-9C2C-298D05471F76}" srcOrd="2" destOrd="0" parTransId="{6286F9FC-A668-4672-814D-0E1D73B5E97C}" sibTransId="{79850A3F-D245-4F9B-AD60-3DE0190BB740}"/>
    <dgm:cxn modelId="{FE8D2DBD-D880-466D-A51A-39F3ABD3494A}" srcId="{4C341F3A-2D06-4827-A74B-C80F7BA45328}" destId="{39E2220D-ED5E-4AAE-98D5-481348F3E2BF}" srcOrd="3" destOrd="0" parTransId="{A5C26884-7CF7-461D-8F7F-CB87D4082A93}" sibTransId="{8277F695-A62E-4144-9036-B2B62BCAF722}"/>
    <dgm:cxn modelId="{52C7D7F2-CBA3-4DD4-A331-3DD771BA5081}" type="presOf" srcId="{4C341F3A-2D06-4827-A74B-C80F7BA45328}" destId="{B8295428-7DF2-460D-A744-289226C27482}" srcOrd="0" destOrd="0" presId="urn:microsoft.com/office/officeart/2005/8/layout/radial6"/>
    <dgm:cxn modelId="{7C16370B-D674-49B0-ACA7-BE6A88DB908B}" srcId="{4C341F3A-2D06-4827-A74B-C80F7BA45328}" destId="{1E1844B7-A051-4F57-8036-43B04E31E277}" srcOrd="0" destOrd="0" parTransId="{13FA2684-1D25-4059-A279-CBC50B6620E3}" sibTransId="{B0745804-1F1E-48F1-840D-ED284F3631D8}"/>
    <dgm:cxn modelId="{EB7D197E-40A6-411A-A2D9-3F9A46943494}" srcId="{6FDCB95F-F913-4B78-8131-95591E21CFE5}" destId="{4C341F3A-2D06-4827-A74B-C80F7BA45328}" srcOrd="0" destOrd="0" parTransId="{863DEF24-C8C5-43ED-AB98-0AF18383189E}" sibTransId="{E57F79CF-BC5C-4796-A06A-46A94CACDB63}"/>
    <dgm:cxn modelId="{75B631AE-BF99-4ECB-B92F-23C37F341EFD}" type="presOf" srcId="{39E2220D-ED5E-4AAE-98D5-481348F3E2BF}" destId="{D94D8F20-BAEF-4467-87F8-C80BED3AFB06}" srcOrd="0" destOrd="0" presId="urn:microsoft.com/office/officeart/2005/8/layout/radial6"/>
    <dgm:cxn modelId="{82F1799B-8E9E-4FC3-A60F-4EABC9BE4583}" type="presOf" srcId="{79850A3F-D245-4F9B-AD60-3DE0190BB740}" destId="{3E8E0E1A-4294-4591-A863-B43F201F4943}" srcOrd="0" destOrd="0" presId="urn:microsoft.com/office/officeart/2005/8/layout/radial6"/>
    <dgm:cxn modelId="{0B33B5AA-7638-4BA7-B954-7B64ED7FAB6F}" type="presOf" srcId="{6FDCB95F-F913-4B78-8131-95591E21CFE5}" destId="{F2D55509-1A45-4A91-9575-462EF8F5F8BC}" srcOrd="0" destOrd="0" presId="urn:microsoft.com/office/officeart/2005/8/layout/radial6"/>
    <dgm:cxn modelId="{E43989F5-9F18-4DB1-AB36-913A24C137FF}" type="presParOf" srcId="{F2D55509-1A45-4A91-9575-462EF8F5F8BC}" destId="{B8295428-7DF2-460D-A744-289226C27482}" srcOrd="0" destOrd="0" presId="urn:microsoft.com/office/officeart/2005/8/layout/radial6"/>
    <dgm:cxn modelId="{7DA04F75-E265-4AA7-B713-A569B1061DA9}" type="presParOf" srcId="{F2D55509-1A45-4A91-9575-462EF8F5F8BC}" destId="{7472BE3E-F553-4554-843F-5EC0CAB2C0D7}" srcOrd="1" destOrd="0" presId="urn:microsoft.com/office/officeart/2005/8/layout/radial6"/>
    <dgm:cxn modelId="{90CA3FAD-3E12-4BCA-8CDF-466042E7A6B3}" type="presParOf" srcId="{F2D55509-1A45-4A91-9575-462EF8F5F8BC}" destId="{EBDF57F1-0B3D-4740-9B3B-87276BCD677A}" srcOrd="2" destOrd="0" presId="urn:microsoft.com/office/officeart/2005/8/layout/radial6"/>
    <dgm:cxn modelId="{863F3CB4-7691-4D18-AEFE-334C2385719D}" type="presParOf" srcId="{F2D55509-1A45-4A91-9575-462EF8F5F8BC}" destId="{B411583C-182F-49EA-ACFA-3A2C7E8FC225}" srcOrd="3" destOrd="0" presId="urn:microsoft.com/office/officeart/2005/8/layout/radial6"/>
    <dgm:cxn modelId="{AC67580E-A260-4F03-BD02-F22494BC8F15}" type="presParOf" srcId="{F2D55509-1A45-4A91-9575-462EF8F5F8BC}" destId="{1BD9793A-D457-40CF-BAE8-024D9336A7D1}" srcOrd="4" destOrd="0" presId="urn:microsoft.com/office/officeart/2005/8/layout/radial6"/>
    <dgm:cxn modelId="{E9D87F18-2F92-4D36-A5FA-1B0750646A81}" type="presParOf" srcId="{F2D55509-1A45-4A91-9575-462EF8F5F8BC}" destId="{31F8AFD0-6DAA-46BD-B16D-9BB790EE423D}" srcOrd="5" destOrd="0" presId="urn:microsoft.com/office/officeart/2005/8/layout/radial6"/>
    <dgm:cxn modelId="{7AE4902C-2C20-4AFE-946E-1B2440BEE23A}" type="presParOf" srcId="{F2D55509-1A45-4A91-9575-462EF8F5F8BC}" destId="{CEDA0C5E-0653-4D47-BE3C-92B440ED64F1}" srcOrd="6" destOrd="0" presId="urn:microsoft.com/office/officeart/2005/8/layout/radial6"/>
    <dgm:cxn modelId="{B64AAD46-443C-41D6-82E1-C306F753686B}" type="presParOf" srcId="{F2D55509-1A45-4A91-9575-462EF8F5F8BC}" destId="{040A9019-57E7-4288-9A0F-98F55B5E693E}" srcOrd="7" destOrd="0" presId="urn:microsoft.com/office/officeart/2005/8/layout/radial6"/>
    <dgm:cxn modelId="{1B304665-6463-468C-8D15-7F8DFB38C5D6}" type="presParOf" srcId="{F2D55509-1A45-4A91-9575-462EF8F5F8BC}" destId="{0E152BA7-9408-4BBB-B11F-759BF4A0EC45}" srcOrd="8" destOrd="0" presId="urn:microsoft.com/office/officeart/2005/8/layout/radial6"/>
    <dgm:cxn modelId="{0193F3F1-360C-41E2-93F5-5687D904F1C6}" type="presParOf" srcId="{F2D55509-1A45-4A91-9575-462EF8F5F8BC}" destId="{3E8E0E1A-4294-4591-A863-B43F201F4943}" srcOrd="9" destOrd="0" presId="urn:microsoft.com/office/officeart/2005/8/layout/radial6"/>
    <dgm:cxn modelId="{FD5D139B-08CE-449E-8ED7-9B5056A1FB0D}" type="presParOf" srcId="{F2D55509-1A45-4A91-9575-462EF8F5F8BC}" destId="{D94D8F20-BAEF-4467-87F8-C80BED3AFB06}" srcOrd="10" destOrd="0" presId="urn:microsoft.com/office/officeart/2005/8/layout/radial6"/>
    <dgm:cxn modelId="{97F2D4ED-DB48-42BD-8752-347B8CB36B6D}" type="presParOf" srcId="{F2D55509-1A45-4A91-9575-462EF8F5F8BC}" destId="{25DE6921-492E-40F2-9569-7F8EAAE2C186}" srcOrd="11" destOrd="0" presId="urn:microsoft.com/office/officeart/2005/8/layout/radial6"/>
    <dgm:cxn modelId="{5A1841E4-09D9-4FED-AFA5-2715C91FB0D1}" type="presParOf" srcId="{F2D55509-1A45-4A91-9575-462EF8F5F8BC}" destId="{0BCD2F0C-DFD9-4CA2-9581-87FD409135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914ED-D65E-45E6-939B-935F9F2C04BE}">
      <dsp:nvSpPr>
        <dsp:cNvPr id="0" name=""/>
        <dsp:cNvSpPr/>
      </dsp:nvSpPr>
      <dsp:spPr>
        <a:xfrm>
          <a:off x="3465921" y="1707195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Phonics</a:t>
          </a:r>
          <a:endParaRPr lang="en-MY" sz="2000" kern="1200" dirty="0"/>
        </a:p>
      </dsp:txBody>
      <dsp:txXfrm>
        <a:off x="3465921" y="1707195"/>
        <a:ext cx="1297757" cy="1297757"/>
      </dsp:txXfrm>
    </dsp:sp>
    <dsp:sp modelId="{5433BADC-1309-4228-BD42-1682DF666242}">
      <dsp:nvSpPr>
        <dsp:cNvPr id="0" name=""/>
        <dsp:cNvSpPr/>
      </dsp:nvSpPr>
      <dsp:spPr>
        <a:xfrm rot="16200000">
          <a:off x="3918811" y="1497014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6200000">
        <a:off x="4105000" y="1501407"/>
        <a:ext cx="19598" cy="19598"/>
      </dsp:txXfrm>
    </dsp:sp>
    <dsp:sp modelId="{4B1961DF-4D8B-4849-8E7D-512CD82829F9}">
      <dsp:nvSpPr>
        <dsp:cNvPr id="0" name=""/>
        <dsp:cNvSpPr/>
      </dsp:nvSpPr>
      <dsp:spPr>
        <a:xfrm>
          <a:off x="3465921" y="17460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Letter sound</a:t>
          </a:r>
          <a:endParaRPr lang="en-MY" sz="1100" kern="1200" dirty="0"/>
        </a:p>
      </dsp:txBody>
      <dsp:txXfrm>
        <a:off x="3465921" y="17460"/>
        <a:ext cx="1297757" cy="1297757"/>
      </dsp:txXfrm>
    </dsp:sp>
    <dsp:sp modelId="{AC12CFA4-9FCF-475A-8FF3-3D6C241120F6}">
      <dsp:nvSpPr>
        <dsp:cNvPr id="0" name=""/>
        <dsp:cNvSpPr/>
      </dsp:nvSpPr>
      <dsp:spPr>
        <a:xfrm rot="20520000">
          <a:off x="4722327" y="2080802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20520000">
        <a:off x="4908517" y="2085196"/>
        <a:ext cx="19598" cy="19598"/>
      </dsp:txXfrm>
    </dsp:sp>
    <dsp:sp modelId="{48322235-2CAB-4826-9D4D-1E6663A9F11F}">
      <dsp:nvSpPr>
        <dsp:cNvPr id="0" name=""/>
        <dsp:cNvSpPr/>
      </dsp:nvSpPr>
      <dsp:spPr>
        <a:xfrm>
          <a:off x="5072954" y="1185038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Different sound system</a:t>
          </a:r>
          <a:endParaRPr lang="en-MY" sz="1100" kern="1200" dirty="0"/>
        </a:p>
      </dsp:txBody>
      <dsp:txXfrm>
        <a:off x="5072954" y="1185038"/>
        <a:ext cx="1297757" cy="1297757"/>
      </dsp:txXfrm>
    </dsp:sp>
    <dsp:sp modelId="{3B4D6A08-7A57-480D-95D9-723B2BCA9149}">
      <dsp:nvSpPr>
        <dsp:cNvPr id="0" name=""/>
        <dsp:cNvSpPr/>
      </dsp:nvSpPr>
      <dsp:spPr>
        <a:xfrm rot="3240000">
          <a:off x="4415411" y="3025393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3240000">
        <a:off x="4601601" y="3029786"/>
        <a:ext cx="19598" cy="19598"/>
      </dsp:txXfrm>
    </dsp:sp>
    <dsp:sp modelId="{2B011C7C-64BD-4595-8168-22DF981B0310}">
      <dsp:nvSpPr>
        <dsp:cNvPr id="0" name=""/>
        <dsp:cNvSpPr/>
      </dsp:nvSpPr>
      <dsp:spPr>
        <a:xfrm>
          <a:off x="4459122" y="3074219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Blending</a:t>
          </a:r>
          <a:endParaRPr lang="en-MY" sz="1100" kern="1200" dirty="0"/>
        </a:p>
      </dsp:txBody>
      <dsp:txXfrm>
        <a:off x="4459122" y="3074219"/>
        <a:ext cx="1297757" cy="1297757"/>
      </dsp:txXfrm>
    </dsp:sp>
    <dsp:sp modelId="{BC0D8589-9F20-4CD6-9AC4-538B387F06B8}">
      <dsp:nvSpPr>
        <dsp:cNvPr id="0" name=""/>
        <dsp:cNvSpPr/>
      </dsp:nvSpPr>
      <dsp:spPr>
        <a:xfrm rot="7560000">
          <a:off x="3422210" y="3025393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7560000">
        <a:off x="3608399" y="3029786"/>
        <a:ext cx="19598" cy="19598"/>
      </dsp:txXfrm>
    </dsp:sp>
    <dsp:sp modelId="{364D3671-E869-4392-BCAA-52B47CED5FA6}">
      <dsp:nvSpPr>
        <dsp:cNvPr id="0" name=""/>
        <dsp:cNvSpPr/>
      </dsp:nvSpPr>
      <dsp:spPr>
        <a:xfrm>
          <a:off x="2472720" y="3074219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Segmenting</a:t>
          </a:r>
          <a:endParaRPr lang="en-MY" sz="1100" kern="1200" dirty="0"/>
        </a:p>
      </dsp:txBody>
      <dsp:txXfrm>
        <a:off x="2472720" y="3074219"/>
        <a:ext cx="1297757" cy="1297757"/>
      </dsp:txXfrm>
    </dsp:sp>
    <dsp:sp modelId="{274FE0DE-83F4-43A3-A930-66F583A21D8B}">
      <dsp:nvSpPr>
        <dsp:cNvPr id="0" name=""/>
        <dsp:cNvSpPr/>
      </dsp:nvSpPr>
      <dsp:spPr>
        <a:xfrm rot="11880000">
          <a:off x="3115294" y="2080802"/>
          <a:ext cx="391977" cy="28384"/>
        </a:xfrm>
        <a:custGeom>
          <a:avLst/>
          <a:gdLst/>
          <a:ahLst/>
          <a:cxnLst/>
          <a:rect l="0" t="0" r="0" b="0"/>
          <a:pathLst>
            <a:path>
              <a:moveTo>
                <a:pt x="0" y="14192"/>
              </a:moveTo>
              <a:lnTo>
                <a:pt x="391977" y="141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1880000">
        <a:off x="3301483" y="2085196"/>
        <a:ext cx="19598" cy="19598"/>
      </dsp:txXfrm>
    </dsp:sp>
    <dsp:sp modelId="{DC98D6E4-D495-4E54-9F9C-BAD82A956765}">
      <dsp:nvSpPr>
        <dsp:cNvPr id="0" name=""/>
        <dsp:cNvSpPr/>
      </dsp:nvSpPr>
      <dsp:spPr>
        <a:xfrm>
          <a:off x="1858888" y="1185038"/>
          <a:ext cx="1297757" cy="1297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Pronunciation</a:t>
          </a:r>
          <a:endParaRPr lang="en-MY" sz="1100" kern="1200" dirty="0"/>
        </a:p>
      </dsp:txBody>
      <dsp:txXfrm>
        <a:off x="1858888" y="1185038"/>
        <a:ext cx="1297757" cy="12977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D2F0C-DFD9-4CA2-9581-87FD409135FC}">
      <dsp:nvSpPr>
        <dsp:cNvPr id="0" name=""/>
        <dsp:cNvSpPr/>
      </dsp:nvSpPr>
      <dsp:spPr>
        <a:xfrm>
          <a:off x="2426761" y="506680"/>
          <a:ext cx="3376076" cy="3376076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E0E1A-4294-4591-A863-B43F201F4943}">
      <dsp:nvSpPr>
        <dsp:cNvPr id="0" name=""/>
        <dsp:cNvSpPr/>
      </dsp:nvSpPr>
      <dsp:spPr>
        <a:xfrm>
          <a:off x="2426761" y="506680"/>
          <a:ext cx="3376076" cy="3376076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A0C5E-0653-4D47-BE3C-92B440ED64F1}">
      <dsp:nvSpPr>
        <dsp:cNvPr id="0" name=""/>
        <dsp:cNvSpPr/>
      </dsp:nvSpPr>
      <dsp:spPr>
        <a:xfrm>
          <a:off x="2426761" y="506680"/>
          <a:ext cx="3376076" cy="3376076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1583C-182F-49EA-ACFA-3A2C7E8FC225}">
      <dsp:nvSpPr>
        <dsp:cNvPr id="0" name=""/>
        <dsp:cNvSpPr/>
      </dsp:nvSpPr>
      <dsp:spPr>
        <a:xfrm>
          <a:off x="2426761" y="506680"/>
          <a:ext cx="3376076" cy="3376076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5428-7DF2-460D-A744-289226C27482}">
      <dsp:nvSpPr>
        <dsp:cNvPr id="0" name=""/>
        <dsp:cNvSpPr/>
      </dsp:nvSpPr>
      <dsp:spPr>
        <a:xfrm>
          <a:off x="3337247" y="1417165"/>
          <a:ext cx="1555105" cy="1555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smtClean="0"/>
            <a:t>My pupils had trouble decoding words</a:t>
          </a:r>
          <a:endParaRPr lang="en-MY" sz="1600" kern="1200" dirty="0"/>
        </a:p>
      </dsp:txBody>
      <dsp:txXfrm>
        <a:off x="3337247" y="1417165"/>
        <a:ext cx="1555105" cy="1555105"/>
      </dsp:txXfrm>
    </dsp:sp>
    <dsp:sp modelId="{7472BE3E-F553-4554-843F-5EC0CAB2C0D7}">
      <dsp:nvSpPr>
        <dsp:cNvPr id="0" name=""/>
        <dsp:cNvSpPr/>
      </dsp:nvSpPr>
      <dsp:spPr>
        <a:xfrm>
          <a:off x="3570513" y="1582"/>
          <a:ext cx="1088573" cy="108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Look </a:t>
          </a:r>
          <a:endParaRPr lang="en-MY" sz="1500" kern="1200" dirty="0"/>
        </a:p>
      </dsp:txBody>
      <dsp:txXfrm>
        <a:off x="3570513" y="1582"/>
        <a:ext cx="1088573" cy="1088573"/>
      </dsp:txXfrm>
    </dsp:sp>
    <dsp:sp modelId="{1BD9793A-D457-40CF-BAE8-024D9336A7D1}">
      <dsp:nvSpPr>
        <dsp:cNvPr id="0" name=""/>
        <dsp:cNvSpPr/>
      </dsp:nvSpPr>
      <dsp:spPr>
        <a:xfrm>
          <a:off x="5219362" y="1650431"/>
          <a:ext cx="1088573" cy="108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Think</a:t>
          </a:r>
          <a:endParaRPr lang="en-MY" sz="1500" kern="1200" dirty="0"/>
        </a:p>
      </dsp:txBody>
      <dsp:txXfrm>
        <a:off x="5219362" y="1650431"/>
        <a:ext cx="1088573" cy="1088573"/>
      </dsp:txXfrm>
    </dsp:sp>
    <dsp:sp modelId="{040A9019-57E7-4288-9A0F-98F55B5E693E}">
      <dsp:nvSpPr>
        <dsp:cNvPr id="0" name=""/>
        <dsp:cNvSpPr/>
      </dsp:nvSpPr>
      <dsp:spPr>
        <a:xfrm>
          <a:off x="3570513" y="3299281"/>
          <a:ext cx="1088573" cy="108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</a:t>
          </a:r>
          <a:endParaRPr lang="en-MY" sz="1500" kern="1200" dirty="0"/>
        </a:p>
      </dsp:txBody>
      <dsp:txXfrm>
        <a:off x="3570513" y="3299281"/>
        <a:ext cx="1088573" cy="1088573"/>
      </dsp:txXfrm>
    </dsp:sp>
    <dsp:sp modelId="{D94D8F20-BAEF-4467-87F8-C80BED3AFB06}">
      <dsp:nvSpPr>
        <dsp:cNvPr id="0" name=""/>
        <dsp:cNvSpPr/>
      </dsp:nvSpPr>
      <dsp:spPr>
        <a:xfrm>
          <a:off x="1921663" y="1650431"/>
          <a:ext cx="1088573" cy="1088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 / review</a:t>
          </a:r>
          <a:endParaRPr lang="en-MY" sz="1500" kern="1200" dirty="0"/>
        </a:p>
      </dsp:txBody>
      <dsp:txXfrm>
        <a:off x="1921663" y="1650431"/>
        <a:ext cx="1088573" cy="1088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B484A-E4A8-4D64-A380-6EBFA2983E4D}" type="datetimeFigureOut">
              <a:rPr lang="en-GB" smtClean="0"/>
              <a:pPr/>
              <a:t>20/02/2013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F1AFC-D2EE-49EE-B99C-10D1562F1E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484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04B4B-FAEE-446D-802E-009781B806B1}" type="slidenum">
              <a:rPr lang="en-MY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M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5D368-EBAE-4162-A0BE-58705D736669}" type="datetimeFigureOut">
              <a:rPr lang="en-MY" smtClean="0"/>
              <a:pPr/>
              <a:t>20/2/2013</a:t>
            </a:fld>
            <a:endParaRPr lang="en-M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EA0CC-32B4-40CF-A3DF-F4F9657F9669}" type="slidenum">
              <a:rPr lang="en-MY" smtClean="0"/>
              <a:pPr/>
              <a:t>‹#›</a:t>
            </a:fld>
            <a:endParaRPr lang="en-M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thorn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‘SOUND’ FORMULA FOR LITERACY: A TEACHER’S REFLECTION AND DISCOVERY</a:t>
            </a:r>
            <a:br>
              <a:rPr lang="en-US" dirty="0" smtClean="0"/>
            </a:b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400800" cy="10081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ELTDP SYMPOSIUM 2013</a:t>
            </a:r>
          </a:p>
          <a:p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941168"/>
            <a:ext cx="6400800" cy="1008112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HANIZA KHAMIS</a:t>
            </a:r>
          </a:p>
          <a:p>
            <a:r>
              <a:rPr lang="en-US" sz="4000" dirty="0" smtClean="0"/>
              <a:t>SK KG SELAMAT, KUNAK, SABAH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My Classroom Research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252003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My Action Plan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Conducting Internet and book research on </a:t>
            </a:r>
            <a:r>
              <a:rPr lang="en-US" dirty="0"/>
              <a:t>P</a:t>
            </a:r>
            <a:r>
              <a:rPr lang="en-US" dirty="0" smtClean="0"/>
              <a:t>honics.</a:t>
            </a:r>
          </a:p>
          <a:p>
            <a:r>
              <a:rPr lang="en-US" dirty="0" smtClean="0"/>
              <a:t>Conducting observations on the pupils’ reading habit.</a:t>
            </a:r>
          </a:p>
          <a:p>
            <a:r>
              <a:rPr lang="en-US" dirty="0" smtClean="0"/>
              <a:t>Trying out different types of activities related to blending and segmenting words.</a:t>
            </a:r>
          </a:p>
          <a:p>
            <a:r>
              <a:rPr lang="en-US" dirty="0" smtClean="0"/>
              <a:t>Conducting ongoing assessment on the pupils’ reading progress.</a:t>
            </a:r>
          </a:p>
          <a:p>
            <a:r>
              <a:rPr lang="en-US" dirty="0" smtClean="0"/>
              <a:t>Recording my lesson activities and writing my personal reflections.</a:t>
            </a:r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76838_3815290695471_1702600318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316412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75350_3047899271165_1421904326_o (1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79912" y="3069159"/>
            <a:ext cx="4465637" cy="334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591925"/>
            <a:ext cx="374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Discussions with my ELTDP mentor.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Trying out various Phonics activities with my pupils.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45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53670_3815292375513_273438923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53" y="980728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459956_3047905631324_577592597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68929"/>
            <a:ext cx="3953741" cy="29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7008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Sharing ideas on Phonics activities with other teachers.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58112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Classroom assessments and observations.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203452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Discovering a system of teaching reading through Phonics.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77727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Experimenting on different types of activities.</a:t>
            </a:r>
            <a:endParaRPr lang="en-GB" dirty="0"/>
          </a:p>
        </p:txBody>
      </p:sp>
      <p:pic>
        <p:nvPicPr>
          <p:cNvPr id="9" name="Picture 4" descr="295367_3815288055405_535355123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27" y="983512"/>
            <a:ext cx="3794273" cy="273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458824_3047893311016_1534265105_o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2346" y="3429000"/>
            <a:ext cx="3550925" cy="26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61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My Phonics Board</a:t>
            </a:r>
            <a:endParaRPr lang="en-MY" sz="4400" dirty="0"/>
          </a:p>
        </p:txBody>
      </p:sp>
      <p:pic>
        <p:nvPicPr>
          <p:cNvPr id="4" name="Content Placeholder 3" descr="DSC03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2971800" cy="2667000"/>
          </a:xfrm>
        </p:spPr>
      </p:pic>
      <p:pic>
        <p:nvPicPr>
          <p:cNvPr id="5" name="Picture 4" descr="DSC03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905000"/>
            <a:ext cx="335584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Findings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026052"/>
              </p:ext>
            </p:extLst>
          </p:nvPr>
        </p:nvGraphicFramePr>
        <p:xfrm>
          <a:off x="467544" y="2132856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Before Phonics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After Phonics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 had</a:t>
                      </a:r>
                      <a:r>
                        <a:rPr lang="en-US" baseline="0" dirty="0" smtClean="0"/>
                        <a:t> trouble associating letters with sounds.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 could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recognise</a:t>
                      </a:r>
                      <a:r>
                        <a:rPr lang="en-US" baseline="0" dirty="0" smtClean="0"/>
                        <a:t> and identify the individual sounds of letters.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</a:t>
                      </a:r>
                      <a:r>
                        <a:rPr lang="en-US" baseline="0" dirty="0" smtClean="0"/>
                        <a:t> had trouble  decoding words.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 can</a:t>
                      </a:r>
                      <a:r>
                        <a:rPr lang="en-US" baseline="0" dirty="0" smtClean="0"/>
                        <a:t> segment and blend words easily.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pupils’ reading progress was</a:t>
                      </a:r>
                      <a:r>
                        <a:rPr lang="en-US" baseline="0" dirty="0" smtClean="0"/>
                        <a:t> v</a:t>
                      </a:r>
                      <a:r>
                        <a:rPr lang="en-US" dirty="0" smtClean="0"/>
                        <a:t>ery slow.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 pupils were</a:t>
                      </a:r>
                      <a:r>
                        <a:rPr lang="en-US" baseline="0" dirty="0" smtClean="0"/>
                        <a:t> able to read at a much faster rate.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r>
                        <a:rPr lang="en-US" baseline="0" dirty="0" smtClean="0"/>
                        <a:t> is a boring and uninteresting chore for my pupils.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</a:t>
                      </a:r>
                      <a:r>
                        <a:rPr lang="en-US" baseline="0" dirty="0" smtClean="0"/>
                        <a:t> pupils were more engaged in the reading process – they enjoyed the segmenting and blending activities.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Difficult</a:t>
                      </a:r>
                      <a:r>
                        <a:rPr lang="en-GB" baseline="0" dirty="0" smtClean="0"/>
                        <a:t> and confusing to teach reading.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Much better and more understand.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4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 learnt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reading through Phonics should be done systematically.</a:t>
            </a:r>
          </a:p>
          <a:p>
            <a:r>
              <a:rPr lang="en-US" dirty="0" smtClean="0"/>
              <a:t>Regular practice using Phonics can help children to be better readers.</a:t>
            </a:r>
          </a:p>
          <a:p>
            <a:r>
              <a:rPr lang="en-US" dirty="0" smtClean="0"/>
              <a:t>Phonics should not be taught alphabetically.</a:t>
            </a:r>
          </a:p>
          <a:p>
            <a:r>
              <a:rPr lang="en-US" dirty="0" smtClean="0"/>
              <a:t>Teacher can expand Phonics activities by conducting some Phonics-related activities outside the classroom.</a:t>
            </a:r>
          </a:p>
          <a:p>
            <a:r>
              <a:rPr lang="en-US" dirty="0" smtClean="0"/>
              <a:t>Phonics is fun! – There are various interesting Phonics activities that can help teachers to teach blending and segmenting to children.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US" dirty="0" smtClean="0"/>
              <a:t>Post-Research 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a teacher, I found that Phonics enriches my experience in teaching reading.</a:t>
            </a:r>
          </a:p>
          <a:p>
            <a:r>
              <a:rPr lang="en-US" dirty="0" smtClean="0"/>
              <a:t>Phonics enhances my creativity and motivates me to explore more interesting teaching ideas and techniques.</a:t>
            </a:r>
          </a:p>
          <a:p>
            <a:r>
              <a:rPr lang="en-US" dirty="0" smtClean="0"/>
              <a:t>I learnt that the best way to teach is by getting back to basics.</a:t>
            </a:r>
          </a:p>
          <a:p>
            <a:r>
              <a:rPr lang="en-US" dirty="0" smtClean="0"/>
              <a:t>Teaching sound-letter association is all about teaching the basic skills of reading.</a:t>
            </a:r>
          </a:p>
          <a:p>
            <a:r>
              <a:rPr lang="en-US" dirty="0" smtClean="0"/>
              <a:t>Phonics has helped me be more open to new ideas and methods.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59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links and resources.</a:t>
            </a:r>
            <a:endParaRPr lang="en-MY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http://www.mrthorne. com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hlinkClick r:id="rId2"/>
            </a:endParaRPr>
          </a:p>
          <a:p>
            <a:r>
              <a:rPr lang="en-US" sz="1800" dirty="0"/>
              <a:t>http://www.oxfordowl.co.uk</a:t>
            </a:r>
            <a:endParaRPr lang="pl-PL" sz="1800" dirty="0"/>
          </a:p>
          <a:p>
            <a:r>
              <a:rPr lang="pl-PL" sz="1800" dirty="0"/>
              <a:t>http://</a:t>
            </a:r>
            <a:r>
              <a:rPr lang="pl-PL" sz="1800" dirty="0" smtClean="0"/>
              <a:t>learnenglishkids.britishcouncil.org/</a:t>
            </a:r>
          </a:p>
          <a:p>
            <a:r>
              <a:rPr lang="pl-PL" sz="1800" dirty="0" smtClean="0"/>
              <a:t>http://jollylearning.co.uk/</a:t>
            </a:r>
          </a:p>
          <a:p>
            <a:r>
              <a:rPr lang="pl-PL" sz="1800" dirty="0" smtClean="0"/>
              <a:t>http</a:t>
            </a:r>
            <a:r>
              <a:rPr lang="pl-PL" sz="1800" dirty="0"/>
              <a:t>://jollylearning.co.uk/2010/11/03/jolly-phonics-actions</a:t>
            </a:r>
            <a:r>
              <a:rPr lang="pl-PL" sz="1800" dirty="0" smtClean="0"/>
              <a:t>/(</a:t>
            </a:r>
            <a:r>
              <a:rPr lang="pl-PL" sz="1800" dirty="0"/>
              <a:t>teaching sounds with actions) </a:t>
            </a:r>
          </a:p>
          <a:p>
            <a:endParaRPr lang="pl-PL" sz="1800" dirty="0"/>
          </a:p>
          <a:p>
            <a:r>
              <a:rPr lang="pl-PL" sz="2800" dirty="0" smtClean="0"/>
              <a:t>Books/ar</a:t>
            </a:r>
            <a:r>
              <a:rPr lang="en-US" sz="2800" dirty="0" smtClean="0"/>
              <a:t>t</a:t>
            </a:r>
            <a:r>
              <a:rPr lang="pl-PL" sz="2800" dirty="0" smtClean="0"/>
              <a:t>icles</a:t>
            </a:r>
            <a:endParaRPr lang="pl-PL" sz="2800" dirty="0"/>
          </a:p>
          <a:p>
            <a:r>
              <a:rPr lang="pl-PL" sz="2800" dirty="0"/>
              <a:t>Letters and Sounds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48478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Reflections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KBSR era, I taught reading to my pupils using the Whole Word method.</a:t>
            </a:r>
          </a:p>
          <a:p>
            <a:r>
              <a:rPr lang="en-US" dirty="0" smtClean="0"/>
              <a:t>Despite using many different types of activities, I noticed that my pupils progress were very slow.</a:t>
            </a:r>
          </a:p>
          <a:p>
            <a:r>
              <a:rPr lang="en-US" dirty="0" smtClean="0"/>
              <a:t>When KSSR came in 2011, I discovered Phonics.</a:t>
            </a:r>
          </a:p>
          <a:p>
            <a:r>
              <a:rPr lang="en-US" dirty="0" smtClean="0"/>
              <a:t>I tried the approach with my Year 1 pupils and I could see some very significant differences.</a:t>
            </a:r>
          </a:p>
          <a:p>
            <a:r>
              <a:rPr lang="en-US" dirty="0" smtClean="0"/>
              <a:t>My pupils were able to read at a much faster rate.</a:t>
            </a:r>
          </a:p>
          <a:p>
            <a:r>
              <a:rPr lang="en-US" dirty="0" smtClean="0"/>
              <a:t>That made me want to learn more about Phonics and try to discover how it can help my pupils.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 out…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MY" dirty="0" smtClean="0"/>
              <a:t>Do not train a child to learn by force or harshness; but direct them to it by what amuses their minds, so that you may be better able to discover with accuracy the peculiar bent of the genius of each.” </a:t>
            </a:r>
            <a:br>
              <a:rPr lang="en-MY" dirty="0" smtClean="0"/>
            </a:br>
            <a:r>
              <a:rPr lang="en-MY" dirty="0" smtClean="0"/>
              <a:t>				-Plato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 </a:t>
            </a:r>
            <a:r>
              <a:rPr lang="en-US" smtClean="0"/>
              <a:t>and articles</a:t>
            </a:r>
            <a:endParaRPr lang="en-MY"/>
          </a:p>
        </p:txBody>
      </p:sp>
      <p:pic>
        <p:nvPicPr>
          <p:cNvPr id="4" name="Content Placeholder 3" descr="DSC03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5212292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 Questions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reading difficult for my pupils?</a:t>
            </a:r>
          </a:p>
          <a:p>
            <a:r>
              <a:rPr lang="en-US" dirty="0" smtClean="0"/>
              <a:t>What can I do to help them overcome the difficulties?</a:t>
            </a:r>
          </a:p>
          <a:p>
            <a:r>
              <a:rPr lang="en-US" dirty="0" smtClean="0"/>
              <a:t>What is the best technique / approach to help my pupils?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pupils had difficulties decoding written words because they had trouble associating letters with sounds.</a:t>
            </a:r>
          </a:p>
          <a:p>
            <a:r>
              <a:rPr lang="en-US" dirty="0" smtClean="0"/>
              <a:t>Whole Word method requires the pupils to read by memorizing the spelling of a whole word – my pupils cannot do that.</a:t>
            </a:r>
          </a:p>
          <a:p>
            <a:r>
              <a:rPr lang="en-US" dirty="0" smtClean="0"/>
              <a:t>In order to help my pupils, I need to find the right ‘formula’ that would help the pupils to sound letters individually and then put them together to form a word.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50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lephant" pitchFamily="18" charset="0"/>
              </a:rPr>
              <a:t>“Children must be taught how to think, not what to think”</a:t>
            </a:r>
          </a:p>
          <a:p>
            <a:endParaRPr lang="en-US" dirty="0" smtClean="0">
              <a:latin typeface="Elephant" pitchFamily="18" charset="0"/>
            </a:endParaRPr>
          </a:p>
          <a:p>
            <a:r>
              <a:rPr lang="en-US" dirty="0" smtClean="0">
                <a:latin typeface="Elephant" pitchFamily="18" charset="0"/>
              </a:rPr>
              <a:t>			-Margaret Mead</a:t>
            </a:r>
            <a:endParaRPr lang="en-MY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How I Discover the ‘Sound’ Formula for Literacy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KSSR introduces Phonics to me.</a:t>
            </a:r>
          </a:p>
          <a:p>
            <a:r>
              <a:rPr lang="en-US" dirty="0" smtClean="0"/>
              <a:t>At first, I had my doubt. </a:t>
            </a:r>
          </a:p>
          <a:p>
            <a:r>
              <a:rPr lang="en-US" dirty="0" smtClean="0"/>
              <a:t>After trying out Phonics in my Year 1 class, I discovered that my pupils were able to read at a much faster rate than before.</a:t>
            </a:r>
          </a:p>
          <a:p>
            <a:r>
              <a:rPr lang="en-US" dirty="0" smtClean="0"/>
              <a:t>Phonics help my pupils to learn the individual sounds of letters.</a:t>
            </a:r>
          </a:p>
          <a:p>
            <a:r>
              <a:rPr lang="en-US" dirty="0" smtClean="0"/>
              <a:t>Phonics help my pupils to decode words better.</a:t>
            </a:r>
          </a:p>
          <a:p>
            <a:r>
              <a:rPr lang="en-US" dirty="0" smtClean="0"/>
              <a:t>By focusing on the blending and segmenting activities, I was able to help my pupils to be better readers.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Phonics: What is it all about?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/>
              <a:t>Phoneme- a unit of sound</a:t>
            </a:r>
          </a:p>
          <a:p>
            <a:r>
              <a:rPr lang="en-US" dirty="0" smtClean="0"/>
              <a:t>Grapheme- a letter or group of letters representing a sound.</a:t>
            </a:r>
          </a:p>
          <a:p>
            <a:r>
              <a:rPr lang="en-US" dirty="0" smtClean="0"/>
              <a:t>Segmenting- dividing words into phonemes.</a:t>
            </a:r>
          </a:p>
          <a:p>
            <a:r>
              <a:rPr lang="en-US" dirty="0" smtClean="0"/>
              <a:t>Blending- combining individual phonemes to form a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08938" y="1124744"/>
            <a:ext cx="7632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 smtClean="0"/>
              <a:t>Phonics – The ‘Sound’ Formula </a:t>
            </a:r>
            <a:endParaRPr lang="en-MY" sz="4000" dirty="0"/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 rot="385568">
            <a:off x="448861" y="2119751"/>
            <a:ext cx="8507741" cy="3571875"/>
          </a:xfrm>
          <a:custGeom>
            <a:avLst/>
            <a:gdLst>
              <a:gd name="T0" fmla="*/ 7351982 w 43200"/>
              <a:gd name="T1" fmla="*/ 1785950 h 43200"/>
              <a:gd name="T2" fmla="*/ 3679057 w 43200"/>
              <a:gd name="T3" fmla="*/ 3568097 h 43200"/>
              <a:gd name="T4" fmla="*/ 22824 w 43200"/>
              <a:gd name="T5" fmla="*/ 1785950 h 43200"/>
              <a:gd name="T6" fmla="*/ 3679057 w 43200"/>
              <a:gd name="T7" fmla="*/ 20422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2139101" y="2708920"/>
            <a:ext cx="5572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What is phonics</a:t>
            </a:r>
            <a:r>
              <a:rPr lang="en-US" sz="2400" b="1" dirty="0" smtClean="0">
                <a:solidFill>
                  <a:srgbClr val="0000FF"/>
                </a:solidFill>
              </a:rPr>
              <a:t>?</a:t>
            </a:r>
          </a:p>
          <a:p>
            <a:pPr eaLnBrk="1" hangingPunct="1"/>
            <a:r>
              <a:rPr lang="en-US" sz="2400" dirty="0"/>
              <a:t>Phonics is a method of teaching beginners to read and pronounce words by learning to associate letters or letter groups with the sounds they represent.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939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61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877</Words>
  <Application>Microsoft Office PowerPoint</Application>
  <PresentationFormat>On-screen Show (4:3)</PresentationFormat>
  <Paragraphs>101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‘SOUND’ FORMULA FOR LITERACY: A TEACHER’S REFLECTION AND DISCOVERY </vt:lpstr>
      <vt:lpstr>My Reflections</vt:lpstr>
      <vt:lpstr>My Research Questions</vt:lpstr>
      <vt:lpstr>My Discovery</vt:lpstr>
      <vt:lpstr>Slide 5</vt:lpstr>
      <vt:lpstr>How I Discover the ‘Sound’ Formula for Literacy</vt:lpstr>
      <vt:lpstr>Phonics: What is it all about?</vt:lpstr>
      <vt:lpstr>Slide 8</vt:lpstr>
      <vt:lpstr>Slide 9</vt:lpstr>
      <vt:lpstr>My Classroom Research</vt:lpstr>
      <vt:lpstr>My Action Plan</vt:lpstr>
      <vt:lpstr>Slide 12</vt:lpstr>
      <vt:lpstr>Slide 13</vt:lpstr>
      <vt:lpstr>Slide 14</vt:lpstr>
      <vt:lpstr>My Phonics Board</vt:lpstr>
      <vt:lpstr>My Findings</vt:lpstr>
      <vt:lpstr>What I learnt</vt:lpstr>
      <vt:lpstr>Post-Research Reflection</vt:lpstr>
      <vt:lpstr>Useful links and resources.</vt:lpstr>
      <vt:lpstr>Let’s try it out…</vt:lpstr>
      <vt:lpstr>Slide 21</vt:lpstr>
      <vt:lpstr>Book and articles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TEACHERS DEVELOPMENT PROJECT</dc:title>
  <dc:creator>HP</dc:creator>
  <cp:lastModifiedBy>HP</cp:lastModifiedBy>
  <cp:revision>38</cp:revision>
  <dcterms:created xsi:type="dcterms:W3CDTF">2013-01-28T23:21:33Z</dcterms:created>
  <dcterms:modified xsi:type="dcterms:W3CDTF">2013-02-20T07:50:36Z</dcterms:modified>
</cp:coreProperties>
</file>