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4"/>
  </p:notesMasterIdLst>
  <p:handoutMasterIdLst>
    <p:handoutMasterId r:id="rId25"/>
  </p:handoutMasterIdLst>
  <p:sldIdLst>
    <p:sldId id="256" r:id="rId3"/>
    <p:sldId id="258" r:id="rId4"/>
    <p:sldId id="259" r:id="rId5"/>
    <p:sldId id="260" r:id="rId6"/>
    <p:sldId id="265" r:id="rId7"/>
    <p:sldId id="264" r:id="rId8"/>
    <p:sldId id="262" r:id="rId9"/>
    <p:sldId id="266" r:id="rId10"/>
    <p:sldId id="268" r:id="rId11"/>
    <p:sldId id="272" r:id="rId12"/>
    <p:sldId id="269" r:id="rId13"/>
    <p:sldId id="276" r:id="rId14"/>
    <p:sldId id="267" r:id="rId15"/>
    <p:sldId id="277" r:id="rId16"/>
    <p:sldId id="278" r:id="rId17"/>
    <p:sldId id="270" r:id="rId18"/>
    <p:sldId id="263" r:id="rId19"/>
    <p:sldId id="271" r:id="rId20"/>
    <p:sldId id="273" r:id="rId21"/>
    <p:sldId id="274" r:id="rId22"/>
    <p:sldId id="275" r:id="rId23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55" autoAdjust="0"/>
    <p:restoredTop sz="94660"/>
  </p:normalViewPr>
  <p:slideViewPr>
    <p:cSldViewPr>
      <p:cViewPr varScale="1">
        <p:scale>
          <a:sx n="65" d="100"/>
          <a:sy n="65" d="100"/>
        </p:scale>
        <p:origin x="-72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9BAC2B-0667-401D-8431-EC6F2B1F9409}" type="doc">
      <dgm:prSet loTypeId="urn:microsoft.com/office/officeart/2005/8/layout/vProcess5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AU"/>
        </a:p>
      </dgm:t>
    </dgm:pt>
    <dgm:pt modelId="{337339DB-834A-48C2-A7A0-E5600A9815A2}">
      <dgm:prSet phldrT="[Text]"/>
      <dgm:spPr/>
      <dgm:t>
        <a:bodyPr/>
        <a:lstStyle/>
        <a:p>
          <a:r>
            <a:rPr lang="en-AU" dirty="0" smtClean="0"/>
            <a:t>Students are afraid of making mistakes/don’t want to embarrass themselves</a:t>
          </a:r>
        </a:p>
      </dgm:t>
    </dgm:pt>
    <dgm:pt modelId="{D115CE63-8393-483A-8E3F-723EB1F1DB79}" type="parTrans" cxnId="{0C23C29E-7E1C-459B-9698-EF626760D9F0}">
      <dgm:prSet/>
      <dgm:spPr/>
      <dgm:t>
        <a:bodyPr/>
        <a:lstStyle/>
        <a:p>
          <a:endParaRPr lang="en-AU"/>
        </a:p>
      </dgm:t>
    </dgm:pt>
    <dgm:pt modelId="{39AEEDF5-DA05-4B9E-8380-FD3C2B30BB9B}" type="sibTrans" cxnId="{0C23C29E-7E1C-459B-9698-EF626760D9F0}">
      <dgm:prSet/>
      <dgm:spPr>
        <a:solidFill>
          <a:schemeClr val="tx1">
            <a:lumMod val="65000"/>
            <a:lumOff val="35000"/>
            <a:alpha val="90000"/>
          </a:schemeClr>
        </a:solidFill>
      </dgm:spPr>
      <dgm:t>
        <a:bodyPr/>
        <a:lstStyle/>
        <a:p>
          <a:endParaRPr lang="en-AU"/>
        </a:p>
      </dgm:t>
    </dgm:pt>
    <dgm:pt modelId="{AF8BAE77-F7C1-48D9-9E8C-FF84075BCFEF}">
      <dgm:prSet phldrT="[Text]"/>
      <dgm:spPr/>
      <dgm:t>
        <a:bodyPr/>
        <a:lstStyle/>
        <a:p>
          <a:r>
            <a:rPr lang="en-AU" dirty="0" smtClean="0"/>
            <a:t>Students have limited vocabulary to speak English</a:t>
          </a:r>
          <a:endParaRPr lang="en-AU" dirty="0"/>
        </a:p>
      </dgm:t>
    </dgm:pt>
    <dgm:pt modelId="{B98863C8-FDB3-4B46-9EE3-3153F992C1B3}" type="sibTrans" cxnId="{C7305D0A-9AAC-4045-85B3-67A078741C76}">
      <dgm:prSet/>
      <dgm:spPr>
        <a:solidFill>
          <a:schemeClr val="tx1">
            <a:lumMod val="65000"/>
            <a:lumOff val="35000"/>
            <a:alpha val="90000"/>
          </a:schemeClr>
        </a:solidFill>
      </dgm:spPr>
      <dgm:t>
        <a:bodyPr/>
        <a:lstStyle/>
        <a:p>
          <a:endParaRPr lang="en-AU"/>
        </a:p>
      </dgm:t>
    </dgm:pt>
    <dgm:pt modelId="{256DBC35-CF96-46D5-988F-9449DA45184F}" type="parTrans" cxnId="{C7305D0A-9AAC-4045-85B3-67A078741C76}">
      <dgm:prSet/>
      <dgm:spPr/>
      <dgm:t>
        <a:bodyPr/>
        <a:lstStyle/>
        <a:p>
          <a:endParaRPr lang="en-AU"/>
        </a:p>
      </dgm:t>
    </dgm:pt>
    <dgm:pt modelId="{6360626A-963E-49CC-88D0-E7AF4192B44D}">
      <dgm:prSet phldrT="[Text]" custT="1"/>
      <dgm:spPr/>
      <dgm:t>
        <a:bodyPr/>
        <a:lstStyle/>
        <a:p>
          <a:r>
            <a:rPr lang="en-AU" sz="2400" b="1" dirty="0" smtClean="0"/>
            <a:t>Students social background:</a:t>
          </a:r>
        </a:p>
        <a:p>
          <a:r>
            <a:rPr lang="en-AU" sz="1800" dirty="0" smtClean="0"/>
            <a:t>Exposure towards English language is limited within school only. </a:t>
          </a:r>
        </a:p>
        <a:p>
          <a:r>
            <a:rPr lang="en-AU" sz="1800" dirty="0" smtClean="0"/>
            <a:t>English is not being used outside the school- </a:t>
          </a:r>
          <a:r>
            <a:rPr lang="en-AU" sz="1800" dirty="0" err="1" smtClean="0"/>
            <a:t>eg</a:t>
          </a:r>
          <a:r>
            <a:rPr lang="en-AU" sz="1800" dirty="0" smtClean="0"/>
            <a:t>; at home</a:t>
          </a:r>
          <a:endParaRPr lang="en-AU" sz="1800" dirty="0"/>
        </a:p>
      </dgm:t>
    </dgm:pt>
    <dgm:pt modelId="{D5EE5261-6D97-43A9-A10B-2871B3883AE5}" type="sibTrans" cxnId="{91B1B9DB-C26A-41AE-8B73-B0BCE1BECF01}">
      <dgm:prSet/>
      <dgm:spPr>
        <a:solidFill>
          <a:schemeClr val="tx1">
            <a:lumMod val="65000"/>
            <a:lumOff val="35000"/>
            <a:alpha val="90000"/>
          </a:schemeClr>
        </a:solidFill>
      </dgm:spPr>
      <dgm:t>
        <a:bodyPr/>
        <a:lstStyle/>
        <a:p>
          <a:endParaRPr lang="en-AU"/>
        </a:p>
      </dgm:t>
    </dgm:pt>
    <dgm:pt modelId="{C5118BA9-E38D-4AA4-B909-81D413D03E6A}" type="parTrans" cxnId="{91B1B9DB-C26A-41AE-8B73-B0BCE1BECF01}">
      <dgm:prSet/>
      <dgm:spPr/>
      <dgm:t>
        <a:bodyPr/>
        <a:lstStyle/>
        <a:p>
          <a:endParaRPr lang="en-AU"/>
        </a:p>
      </dgm:t>
    </dgm:pt>
    <dgm:pt modelId="{229AD817-3795-4914-99AF-88ADC82D6107}">
      <dgm:prSet/>
      <dgm:spPr/>
      <dgm:t>
        <a:bodyPr/>
        <a:lstStyle/>
        <a:p>
          <a:r>
            <a:rPr lang="en-AU" dirty="0" smtClean="0"/>
            <a:t>Students </a:t>
          </a:r>
          <a:r>
            <a:rPr lang="en-AU" dirty="0" smtClean="0"/>
            <a:t>hesitate to use English when communicating</a:t>
          </a:r>
          <a:endParaRPr lang="en-AU" dirty="0"/>
        </a:p>
      </dgm:t>
    </dgm:pt>
    <dgm:pt modelId="{062729D0-7764-4F24-88FA-3D6EC58E2A84}" type="parTrans" cxnId="{BEC3DBBB-02A8-428D-9546-867C664FD518}">
      <dgm:prSet/>
      <dgm:spPr/>
      <dgm:t>
        <a:bodyPr/>
        <a:lstStyle/>
        <a:p>
          <a:endParaRPr lang="en-AU"/>
        </a:p>
      </dgm:t>
    </dgm:pt>
    <dgm:pt modelId="{F5F4B723-CDA2-423D-88E3-4D14E79285E5}" type="sibTrans" cxnId="{BEC3DBBB-02A8-428D-9546-867C664FD518}">
      <dgm:prSet/>
      <dgm:spPr/>
      <dgm:t>
        <a:bodyPr/>
        <a:lstStyle/>
        <a:p>
          <a:endParaRPr lang="en-AU"/>
        </a:p>
      </dgm:t>
    </dgm:pt>
    <dgm:pt modelId="{75BCD1BD-2CED-4910-9D85-8B417F1E9092}" type="pres">
      <dgm:prSet presAssocID="{209BAC2B-0667-401D-8431-EC6F2B1F940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E42EFED8-FCCB-43FA-AF5E-4E83CB2F303E}" type="pres">
      <dgm:prSet presAssocID="{209BAC2B-0667-401D-8431-EC6F2B1F9409}" presName="dummyMaxCanvas" presStyleCnt="0">
        <dgm:presLayoutVars/>
      </dgm:prSet>
      <dgm:spPr/>
    </dgm:pt>
    <dgm:pt modelId="{9E0882DC-4946-4A2F-9929-607251652459}" type="pres">
      <dgm:prSet presAssocID="{209BAC2B-0667-401D-8431-EC6F2B1F9409}" presName="FourNodes_1" presStyleLbl="node1" presStyleIdx="0" presStyleCnt="4" custScaleY="135418" custLinFactNeighborY="1180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065BFF6-0888-40A9-8760-1CA82CE3FA20}" type="pres">
      <dgm:prSet presAssocID="{209BAC2B-0667-401D-8431-EC6F2B1F9409}" presName="FourNodes_2" presStyleLbl="node1" presStyleIdx="1" presStyleCnt="4" custLinFactNeighborX="-719" custLinFactNeighborY="2054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A904D89-D09E-49F3-9840-6D86434A8847}" type="pres">
      <dgm:prSet presAssocID="{209BAC2B-0667-401D-8431-EC6F2B1F9409}" presName="FourNodes_3" presStyleLbl="node1" presStyleIdx="2" presStyleCnt="4" custLinFactNeighborX="-219" custLinFactNeighborY="9111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1314110-DFE1-44DD-A41F-2B798E044E3B}" type="pres">
      <dgm:prSet presAssocID="{209BAC2B-0667-401D-8431-EC6F2B1F9409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5A531E7-11BE-4777-912F-2EFF42882776}" type="pres">
      <dgm:prSet presAssocID="{209BAC2B-0667-401D-8431-EC6F2B1F9409}" presName="FourConn_1-2" presStyleLbl="fgAccFollowNode1" presStyleIdx="0" presStyleCnt="3" custLinFactNeighborX="5278" custLinFactNeighborY="22937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C072AE8-4A3C-4A0D-9864-9268F1F9011D}" type="pres">
      <dgm:prSet presAssocID="{209BAC2B-0667-401D-8431-EC6F2B1F9409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5821662-792B-4B8E-82CA-2C3BC49DCB4D}" type="pres">
      <dgm:prSet presAssocID="{209BAC2B-0667-401D-8431-EC6F2B1F9409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88318BC-F7A0-4D27-AC1D-B0F95A5C5B01}" type="pres">
      <dgm:prSet presAssocID="{209BAC2B-0667-401D-8431-EC6F2B1F9409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6197C3B-4151-44D4-B59F-111CD9395B13}" type="pres">
      <dgm:prSet presAssocID="{209BAC2B-0667-401D-8431-EC6F2B1F9409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BF5BE36-F118-4B26-B915-9B793D85C915}" type="pres">
      <dgm:prSet presAssocID="{209BAC2B-0667-401D-8431-EC6F2B1F9409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8782642-632A-43DC-8CFB-797571459971}" type="pres">
      <dgm:prSet presAssocID="{209BAC2B-0667-401D-8431-EC6F2B1F9409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337B0BDF-FCAB-403D-8AB1-904C75AB416B}" type="presOf" srcId="{229AD817-3795-4914-99AF-88ADC82D6107}" destId="{A1314110-DFE1-44DD-A41F-2B798E044E3B}" srcOrd="0" destOrd="0" presId="urn:microsoft.com/office/officeart/2005/8/layout/vProcess5"/>
    <dgm:cxn modelId="{F619AF61-36E6-4961-97D8-3CCEE003C4B0}" type="presOf" srcId="{B98863C8-FDB3-4B46-9EE3-3153F992C1B3}" destId="{4C072AE8-4A3C-4A0D-9864-9268F1F9011D}" srcOrd="0" destOrd="0" presId="urn:microsoft.com/office/officeart/2005/8/layout/vProcess5"/>
    <dgm:cxn modelId="{EEEA9344-AEB2-4E7F-B974-A592AA6ADF02}" type="presOf" srcId="{337339DB-834A-48C2-A7A0-E5600A9815A2}" destId="{6A904D89-D09E-49F3-9840-6D86434A8847}" srcOrd="0" destOrd="0" presId="urn:microsoft.com/office/officeart/2005/8/layout/vProcess5"/>
    <dgm:cxn modelId="{3C0CB10B-92D7-48C2-8EBA-C41D5FFE548E}" type="presOf" srcId="{209BAC2B-0667-401D-8431-EC6F2B1F9409}" destId="{75BCD1BD-2CED-4910-9D85-8B417F1E9092}" srcOrd="0" destOrd="0" presId="urn:microsoft.com/office/officeart/2005/8/layout/vProcess5"/>
    <dgm:cxn modelId="{0C23C29E-7E1C-459B-9698-EF626760D9F0}" srcId="{209BAC2B-0667-401D-8431-EC6F2B1F9409}" destId="{337339DB-834A-48C2-A7A0-E5600A9815A2}" srcOrd="2" destOrd="0" parTransId="{D115CE63-8393-483A-8E3F-723EB1F1DB79}" sibTransId="{39AEEDF5-DA05-4B9E-8380-FD3C2B30BB9B}"/>
    <dgm:cxn modelId="{0929CB0A-C947-47FE-B592-758BE81AF8B4}" type="presOf" srcId="{229AD817-3795-4914-99AF-88ADC82D6107}" destId="{C8782642-632A-43DC-8CFB-797571459971}" srcOrd="1" destOrd="0" presId="urn:microsoft.com/office/officeart/2005/8/layout/vProcess5"/>
    <dgm:cxn modelId="{995B26B3-ECF0-4808-BAB7-2524F55B7084}" type="presOf" srcId="{AF8BAE77-F7C1-48D9-9E8C-FF84075BCFEF}" destId="{8065BFF6-0888-40A9-8760-1CA82CE3FA20}" srcOrd="0" destOrd="0" presId="urn:microsoft.com/office/officeart/2005/8/layout/vProcess5"/>
    <dgm:cxn modelId="{996943D4-15A9-4EDE-B9E4-D24FE7817D9B}" type="presOf" srcId="{6360626A-963E-49CC-88D0-E7AF4192B44D}" destId="{9E0882DC-4946-4A2F-9929-607251652459}" srcOrd="0" destOrd="0" presId="urn:microsoft.com/office/officeart/2005/8/layout/vProcess5"/>
    <dgm:cxn modelId="{24207B63-1FA9-4D3A-91E1-2B5E6029081A}" type="presOf" srcId="{337339DB-834A-48C2-A7A0-E5600A9815A2}" destId="{6BF5BE36-F118-4B26-B915-9B793D85C915}" srcOrd="1" destOrd="0" presId="urn:microsoft.com/office/officeart/2005/8/layout/vProcess5"/>
    <dgm:cxn modelId="{37B90C53-331B-4A76-8FF0-7D4EC6825C90}" type="presOf" srcId="{6360626A-963E-49CC-88D0-E7AF4192B44D}" destId="{888318BC-F7A0-4D27-AC1D-B0F95A5C5B01}" srcOrd="1" destOrd="0" presId="urn:microsoft.com/office/officeart/2005/8/layout/vProcess5"/>
    <dgm:cxn modelId="{A161EA07-F2D1-4B78-9B82-775B8B7365FF}" type="presOf" srcId="{AF8BAE77-F7C1-48D9-9E8C-FF84075BCFEF}" destId="{A6197C3B-4151-44D4-B59F-111CD9395B13}" srcOrd="1" destOrd="0" presId="urn:microsoft.com/office/officeart/2005/8/layout/vProcess5"/>
    <dgm:cxn modelId="{C7305D0A-9AAC-4045-85B3-67A078741C76}" srcId="{209BAC2B-0667-401D-8431-EC6F2B1F9409}" destId="{AF8BAE77-F7C1-48D9-9E8C-FF84075BCFEF}" srcOrd="1" destOrd="0" parTransId="{256DBC35-CF96-46D5-988F-9449DA45184F}" sibTransId="{B98863C8-FDB3-4B46-9EE3-3153F992C1B3}"/>
    <dgm:cxn modelId="{BEC3DBBB-02A8-428D-9546-867C664FD518}" srcId="{209BAC2B-0667-401D-8431-EC6F2B1F9409}" destId="{229AD817-3795-4914-99AF-88ADC82D6107}" srcOrd="3" destOrd="0" parTransId="{062729D0-7764-4F24-88FA-3D6EC58E2A84}" sibTransId="{F5F4B723-CDA2-423D-88E3-4D14E79285E5}"/>
    <dgm:cxn modelId="{91B1B9DB-C26A-41AE-8B73-B0BCE1BECF01}" srcId="{209BAC2B-0667-401D-8431-EC6F2B1F9409}" destId="{6360626A-963E-49CC-88D0-E7AF4192B44D}" srcOrd="0" destOrd="0" parTransId="{C5118BA9-E38D-4AA4-B909-81D413D03E6A}" sibTransId="{D5EE5261-6D97-43A9-A10B-2871B3883AE5}"/>
    <dgm:cxn modelId="{440A6109-35E8-4C5F-BD70-BED0833119BD}" type="presOf" srcId="{D5EE5261-6D97-43A9-A10B-2871B3883AE5}" destId="{D5A531E7-11BE-4777-912F-2EFF42882776}" srcOrd="0" destOrd="0" presId="urn:microsoft.com/office/officeart/2005/8/layout/vProcess5"/>
    <dgm:cxn modelId="{C9AD9343-26C3-49FD-AF16-CBD91FF18302}" type="presOf" srcId="{39AEEDF5-DA05-4B9E-8380-FD3C2B30BB9B}" destId="{05821662-792B-4B8E-82CA-2C3BC49DCB4D}" srcOrd="0" destOrd="0" presId="urn:microsoft.com/office/officeart/2005/8/layout/vProcess5"/>
    <dgm:cxn modelId="{08A3A491-26F2-4DEA-9C44-635CD1F9652A}" type="presParOf" srcId="{75BCD1BD-2CED-4910-9D85-8B417F1E9092}" destId="{E42EFED8-FCCB-43FA-AF5E-4E83CB2F303E}" srcOrd="0" destOrd="0" presId="urn:microsoft.com/office/officeart/2005/8/layout/vProcess5"/>
    <dgm:cxn modelId="{88EFD59D-431B-42FA-A0D7-A91B57B9ECA7}" type="presParOf" srcId="{75BCD1BD-2CED-4910-9D85-8B417F1E9092}" destId="{9E0882DC-4946-4A2F-9929-607251652459}" srcOrd="1" destOrd="0" presId="urn:microsoft.com/office/officeart/2005/8/layout/vProcess5"/>
    <dgm:cxn modelId="{96C61C9A-74F1-4BE5-972B-AE0161DEFDB5}" type="presParOf" srcId="{75BCD1BD-2CED-4910-9D85-8B417F1E9092}" destId="{8065BFF6-0888-40A9-8760-1CA82CE3FA20}" srcOrd="2" destOrd="0" presId="urn:microsoft.com/office/officeart/2005/8/layout/vProcess5"/>
    <dgm:cxn modelId="{00730C65-1710-411D-9D5D-C4F1C6B40625}" type="presParOf" srcId="{75BCD1BD-2CED-4910-9D85-8B417F1E9092}" destId="{6A904D89-D09E-49F3-9840-6D86434A8847}" srcOrd="3" destOrd="0" presId="urn:microsoft.com/office/officeart/2005/8/layout/vProcess5"/>
    <dgm:cxn modelId="{B3453C06-7402-48D1-9F2D-C3DA4C1721AE}" type="presParOf" srcId="{75BCD1BD-2CED-4910-9D85-8B417F1E9092}" destId="{A1314110-DFE1-44DD-A41F-2B798E044E3B}" srcOrd="4" destOrd="0" presId="urn:microsoft.com/office/officeart/2005/8/layout/vProcess5"/>
    <dgm:cxn modelId="{E4F1B816-9983-4740-8E45-B64AE75FABDE}" type="presParOf" srcId="{75BCD1BD-2CED-4910-9D85-8B417F1E9092}" destId="{D5A531E7-11BE-4777-912F-2EFF42882776}" srcOrd="5" destOrd="0" presId="urn:microsoft.com/office/officeart/2005/8/layout/vProcess5"/>
    <dgm:cxn modelId="{48C120CD-7C2C-41A4-AE84-6E1544F46DF0}" type="presParOf" srcId="{75BCD1BD-2CED-4910-9D85-8B417F1E9092}" destId="{4C072AE8-4A3C-4A0D-9864-9268F1F9011D}" srcOrd="6" destOrd="0" presId="urn:microsoft.com/office/officeart/2005/8/layout/vProcess5"/>
    <dgm:cxn modelId="{C03E1E07-7B47-438F-9C63-62A4F8999940}" type="presParOf" srcId="{75BCD1BD-2CED-4910-9D85-8B417F1E9092}" destId="{05821662-792B-4B8E-82CA-2C3BC49DCB4D}" srcOrd="7" destOrd="0" presId="urn:microsoft.com/office/officeart/2005/8/layout/vProcess5"/>
    <dgm:cxn modelId="{97C85DE0-3CCB-4E77-BBDD-2D8428CF16D0}" type="presParOf" srcId="{75BCD1BD-2CED-4910-9D85-8B417F1E9092}" destId="{888318BC-F7A0-4D27-AC1D-B0F95A5C5B01}" srcOrd="8" destOrd="0" presId="urn:microsoft.com/office/officeart/2005/8/layout/vProcess5"/>
    <dgm:cxn modelId="{692CEE3C-BB63-4D36-813B-1825BDEAEBB5}" type="presParOf" srcId="{75BCD1BD-2CED-4910-9D85-8B417F1E9092}" destId="{A6197C3B-4151-44D4-B59F-111CD9395B13}" srcOrd="9" destOrd="0" presId="urn:microsoft.com/office/officeart/2005/8/layout/vProcess5"/>
    <dgm:cxn modelId="{89E2B1A0-2B0D-43BF-91F9-0CE76C393158}" type="presParOf" srcId="{75BCD1BD-2CED-4910-9D85-8B417F1E9092}" destId="{6BF5BE36-F118-4B26-B915-9B793D85C915}" srcOrd="10" destOrd="0" presId="urn:microsoft.com/office/officeart/2005/8/layout/vProcess5"/>
    <dgm:cxn modelId="{728A0771-433C-4838-88FE-9B2E5D7A1D05}" type="presParOf" srcId="{75BCD1BD-2CED-4910-9D85-8B417F1E9092}" destId="{C8782642-632A-43DC-8CFB-79757145997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6324C2-02B3-46EA-AC1B-2358530444F2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AU"/>
        </a:p>
      </dgm:t>
    </dgm:pt>
    <dgm:pt modelId="{C6BA6C24-7CCA-4242-B2FF-EA6A2E4D649E}">
      <dgm:prSet phldrT="[Text]"/>
      <dgm:spPr/>
      <dgm:t>
        <a:bodyPr/>
        <a:lstStyle/>
        <a:p>
          <a:r>
            <a:rPr lang="en-AU" dirty="0" smtClean="0"/>
            <a:t>Need a platform/medium for natural interaction to take place</a:t>
          </a:r>
          <a:endParaRPr lang="en-AU" dirty="0"/>
        </a:p>
      </dgm:t>
    </dgm:pt>
    <dgm:pt modelId="{98D35519-B903-4CCE-97FF-403CB1E6DF16}" type="sibTrans" cxnId="{D98E7B3B-6C32-4EFB-AB83-0BEAA63DD2A6}">
      <dgm:prSet/>
      <dgm:spPr/>
      <dgm:t>
        <a:bodyPr/>
        <a:lstStyle/>
        <a:p>
          <a:endParaRPr lang="en-AU"/>
        </a:p>
      </dgm:t>
    </dgm:pt>
    <dgm:pt modelId="{A6157330-018D-4B22-BC69-A70B7EDBD54C}" type="parTrans" cxnId="{D98E7B3B-6C32-4EFB-AB83-0BEAA63DD2A6}">
      <dgm:prSet/>
      <dgm:spPr/>
      <dgm:t>
        <a:bodyPr/>
        <a:lstStyle/>
        <a:p>
          <a:endParaRPr lang="en-AU"/>
        </a:p>
      </dgm:t>
    </dgm:pt>
    <dgm:pt modelId="{F6AC1363-15A1-4E86-B76A-84435169041B}">
      <dgm:prSet phldrT="[Text]"/>
      <dgm:spPr/>
      <dgm:t>
        <a:bodyPr/>
        <a:lstStyle/>
        <a:p>
          <a:r>
            <a:rPr lang="en-AU" dirty="0" smtClean="0"/>
            <a:t>But, show a lack of confidence to express themselves using English</a:t>
          </a:r>
          <a:endParaRPr lang="en-AU" dirty="0"/>
        </a:p>
      </dgm:t>
    </dgm:pt>
    <dgm:pt modelId="{01E20C2C-5DAC-4A90-9EDD-57A1E73AAA8F}" type="sibTrans" cxnId="{A3E3EC3D-497D-43AA-8C83-18A2F15C1F69}">
      <dgm:prSet/>
      <dgm:spPr>
        <a:solidFill>
          <a:schemeClr val="tx1">
            <a:lumMod val="65000"/>
            <a:lumOff val="35000"/>
            <a:alpha val="90000"/>
          </a:schemeClr>
        </a:solidFill>
      </dgm:spPr>
      <dgm:t>
        <a:bodyPr/>
        <a:lstStyle/>
        <a:p>
          <a:endParaRPr lang="en-AU"/>
        </a:p>
      </dgm:t>
    </dgm:pt>
    <dgm:pt modelId="{CA9937B2-2BE4-480B-AB45-0C926BC2E9DC}" type="parTrans" cxnId="{A3E3EC3D-497D-43AA-8C83-18A2F15C1F69}">
      <dgm:prSet/>
      <dgm:spPr/>
      <dgm:t>
        <a:bodyPr/>
        <a:lstStyle/>
        <a:p>
          <a:endParaRPr lang="en-AU"/>
        </a:p>
      </dgm:t>
    </dgm:pt>
    <dgm:pt modelId="{DF8A4F5F-F648-4929-A325-D97655B50B16}">
      <dgm:prSet phldrT="[Text]"/>
      <dgm:spPr/>
      <dgm:t>
        <a:bodyPr/>
        <a:lstStyle/>
        <a:p>
          <a:r>
            <a:rPr lang="en-AU" dirty="0" smtClean="0"/>
            <a:t>Students are fairly good at reading and writing skills</a:t>
          </a:r>
          <a:endParaRPr lang="en-AU" dirty="0"/>
        </a:p>
      </dgm:t>
    </dgm:pt>
    <dgm:pt modelId="{A5C6CB04-255F-4369-B40C-B2444E8386F0}" type="sibTrans" cxnId="{1E1614D5-09DF-48A7-86D5-9662CBA6785E}">
      <dgm:prSet/>
      <dgm:spPr>
        <a:solidFill>
          <a:schemeClr val="tx1">
            <a:lumMod val="65000"/>
            <a:lumOff val="35000"/>
            <a:alpha val="90000"/>
          </a:schemeClr>
        </a:solidFill>
      </dgm:spPr>
      <dgm:t>
        <a:bodyPr/>
        <a:lstStyle/>
        <a:p>
          <a:endParaRPr lang="en-AU"/>
        </a:p>
      </dgm:t>
    </dgm:pt>
    <dgm:pt modelId="{93016075-C7F2-4B14-B516-223876707420}" type="parTrans" cxnId="{1E1614D5-09DF-48A7-86D5-9662CBA6785E}">
      <dgm:prSet/>
      <dgm:spPr/>
      <dgm:t>
        <a:bodyPr/>
        <a:lstStyle/>
        <a:p>
          <a:endParaRPr lang="en-AU"/>
        </a:p>
      </dgm:t>
    </dgm:pt>
    <dgm:pt modelId="{6C29E583-F714-469B-B13B-BEDD4EB39336}" type="pres">
      <dgm:prSet presAssocID="{F96324C2-02B3-46EA-AC1B-2358530444F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ECA472B8-6A83-4F6E-9186-9039F813C2AC}" type="pres">
      <dgm:prSet presAssocID="{F96324C2-02B3-46EA-AC1B-2358530444F2}" presName="dummyMaxCanvas" presStyleCnt="0">
        <dgm:presLayoutVars/>
      </dgm:prSet>
      <dgm:spPr/>
    </dgm:pt>
    <dgm:pt modelId="{1A3BCBFB-7410-437B-B4E6-B6BA09944C42}" type="pres">
      <dgm:prSet presAssocID="{F96324C2-02B3-46EA-AC1B-2358530444F2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2BA6EB2-EAF5-4CC5-88DC-47187D949A49}" type="pres">
      <dgm:prSet presAssocID="{F96324C2-02B3-46EA-AC1B-2358530444F2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916E136-E203-4C90-9910-BC9ABD484FA0}" type="pres">
      <dgm:prSet presAssocID="{F96324C2-02B3-46EA-AC1B-2358530444F2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C4D41B5-3E91-456F-B7E4-2FA2C34B8DE0}" type="pres">
      <dgm:prSet presAssocID="{F96324C2-02B3-46EA-AC1B-2358530444F2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8C9DA57-7F83-45D3-A049-88CB9FA78FC5}" type="pres">
      <dgm:prSet presAssocID="{F96324C2-02B3-46EA-AC1B-2358530444F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176ABCA-4BA4-485D-AE87-D3E5DF942B50}" type="pres">
      <dgm:prSet presAssocID="{F96324C2-02B3-46EA-AC1B-2358530444F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721EC2A-7D23-400B-947E-66B2409BBE5D}" type="pres">
      <dgm:prSet presAssocID="{F96324C2-02B3-46EA-AC1B-2358530444F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42C84B8-A96C-4942-A7EE-7EDBEB6AFA35}" type="pres">
      <dgm:prSet presAssocID="{F96324C2-02B3-46EA-AC1B-2358530444F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C7661A02-98AC-414F-A2B9-2D62003EBDCE}" type="presOf" srcId="{F96324C2-02B3-46EA-AC1B-2358530444F2}" destId="{6C29E583-F714-469B-B13B-BEDD4EB39336}" srcOrd="0" destOrd="0" presId="urn:microsoft.com/office/officeart/2005/8/layout/vProcess5"/>
    <dgm:cxn modelId="{40922D88-0AE8-460E-8926-922A8F426C33}" type="presOf" srcId="{F6AC1363-15A1-4E86-B76A-84435169041B}" destId="{E2BA6EB2-EAF5-4CC5-88DC-47187D949A49}" srcOrd="0" destOrd="0" presId="urn:microsoft.com/office/officeart/2005/8/layout/vProcess5"/>
    <dgm:cxn modelId="{B19E6EA3-07FB-4B0D-B060-0BA3F032101D}" type="presOf" srcId="{A5C6CB04-255F-4369-B40C-B2444E8386F0}" destId="{0C4D41B5-3E91-456F-B7E4-2FA2C34B8DE0}" srcOrd="0" destOrd="0" presId="urn:microsoft.com/office/officeart/2005/8/layout/vProcess5"/>
    <dgm:cxn modelId="{7B68AD4E-E35D-4110-AB9F-C8AD9CA69146}" type="presOf" srcId="{F6AC1363-15A1-4E86-B76A-84435169041B}" destId="{1721EC2A-7D23-400B-947E-66B2409BBE5D}" srcOrd="1" destOrd="0" presId="urn:microsoft.com/office/officeart/2005/8/layout/vProcess5"/>
    <dgm:cxn modelId="{34D75574-A44E-470C-B2C5-AE831D823F55}" type="presOf" srcId="{C6BA6C24-7CCA-4242-B2FF-EA6A2E4D649E}" destId="{742C84B8-A96C-4942-A7EE-7EDBEB6AFA35}" srcOrd="1" destOrd="0" presId="urn:microsoft.com/office/officeart/2005/8/layout/vProcess5"/>
    <dgm:cxn modelId="{A49EBE77-5688-4C6F-BF51-77548E1BBD23}" type="presOf" srcId="{C6BA6C24-7CCA-4242-B2FF-EA6A2E4D649E}" destId="{1916E136-E203-4C90-9910-BC9ABD484FA0}" srcOrd="0" destOrd="0" presId="urn:microsoft.com/office/officeart/2005/8/layout/vProcess5"/>
    <dgm:cxn modelId="{F6A019B5-C24D-43F7-A1A8-19BB250C9F8B}" type="presOf" srcId="{DF8A4F5F-F648-4929-A325-D97655B50B16}" destId="{D176ABCA-4BA4-485D-AE87-D3E5DF942B50}" srcOrd="1" destOrd="0" presId="urn:microsoft.com/office/officeart/2005/8/layout/vProcess5"/>
    <dgm:cxn modelId="{3ABFE627-E669-498F-BE38-933B48D77EED}" type="presOf" srcId="{DF8A4F5F-F648-4929-A325-D97655B50B16}" destId="{1A3BCBFB-7410-437B-B4E6-B6BA09944C42}" srcOrd="0" destOrd="0" presId="urn:microsoft.com/office/officeart/2005/8/layout/vProcess5"/>
    <dgm:cxn modelId="{A3E3EC3D-497D-43AA-8C83-18A2F15C1F69}" srcId="{F96324C2-02B3-46EA-AC1B-2358530444F2}" destId="{F6AC1363-15A1-4E86-B76A-84435169041B}" srcOrd="1" destOrd="0" parTransId="{CA9937B2-2BE4-480B-AB45-0C926BC2E9DC}" sibTransId="{01E20C2C-5DAC-4A90-9EDD-57A1E73AAA8F}"/>
    <dgm:cxn modelId="{1E1614D5-09DF-48A7-86D5-9662CBA6785E}" srcId="{F96324C2-02B3-46EA-AC1B-2358530444F2}" destId="{DF8A4F5F-F648-4929-A325-D97655B50B16}" srcOrd="0" destOrd="0" parTransId="{93016075-C7F2-4B14-B516-223876707420}" sibTransId="{A5C6CB04-255F-4369-B40C-B2444E8386F0}"/>
    <dgm:cxn modelId="{D98E7B3B-6C32-4EFB-AB83-0BEAA63DD2A6}" srcId="{F96324C2-02B3-46EA-AC1B-2358530444F2}" destId="{C6BA6C24-7CCA-4242-B2FF-EA6A2E4D649E}" srcOrd="2" destOrd="0" parTransId="{A6157330-018D-4B22-BC69-A70B7EDBD54C}" sibTransId="{98D35519-B903-4CCE-97FF-403CB1E6DF16}"/>
    <dgm:cxn modelId="{7EFEE6AF-5C40-4C3F-9262-B15B3B37D55C}" type="presOf" srcId="{01E20C2C-5DAC-4A90-9EDD-57A1E73AAA8F}" destId="{E8C9DA57-7F83-45D3-A049-88CB9FA78FC5}" srcOrd="0" destOrd="0" presId="urn:microsoft.com/office/officeart/2005/8/layout/vProcess5"/>
    <dgm:cxn modelId="{1F37DE86-43FF-495D-8878-98FED22FCC19}" type="presParOf" srcId="{6C29E583-F714-469B-B13B-BEDD4EB39336}" destId="{ECA472B8-6A83-4F6E-9186-9039F813C2AC}" srcOrd="0" destOrd="0" presId="urn:microsoft.com/office/officeart/2005/8/layout/vProcess5"/>
    <dgm:cxn modelId="{669AFA9B-FE87-46A8-A7AB-8D3AE109B45A}" type="presParOf" srcId="{6C29E583-F714-469B-B13B-BEDD4EB39336}" destId="{1A3BCBFB-7410-437B-B4E6-B6BA09944C42}" srcOrd="1" destOrd="0" presId="urn:microsoft.com/office/officeart/2005/8/layout/vProcess5"/>
    <dgm:cxn modelId="{4B510FB1-FF95-4EF0-BE77-B93BBAC7D4F0}" type="presParOf" srcId="{6C29E583-F714-469B-B13B-BEDD4EB39336}" destId="{E2BA6EB2-EAF5-4CC5-88DC-47187D949A49}" srcOrd="2" destOrd="0" presId="urn:microsoft.com/office/officeart/2005/8/layout/vProcess5"/>
    <dgm:cxn modelId="{14294389-A76D-4416-9186-4BAE3A50A8BB}" type="presParOf" srcId="{6C29E583-F714-469B-B13B-BEDD4EB39336}" destId="{1916E136-E203-4C90-9910-BC9ABD484FA0}" srcOrd="3" destOrd="0" presId="urn:microsoft.com/office/officeart/2005/8/layout/vProcess5"/>
    <dgm:cxn modelId="{96D5F8B7-0D8A-40DA-BB4E-C4D242EC5281}" type="presParOf" srcId="{6C29E583-F714-469B-B13B-BEDD4EB39336}" destId="{0C4D41B5-3E91-456F-B7E4-2FA2C34B8DE0}" srcOrd="4" destOrd="0" presId="urn:microsoft.com/office/officeart/2005/8/layout/vProcess5"/>
    <dgm:cxn modelId="{C70E58B7-0BB4-4A8B-B5F4-36C0E5F4323A}" type="presParOf" srcId="{6C29E583-F714-469B-B13B-BEDD4EB39336}" destId="{E8C9DA57-7F83-45D3-A049-88CB9FA78FC5}" srcOrd="5" destOrd="0" presId="urn:microsoft.com/office/officeart/2005/8/layout/vProcess5"/>
    <dgm:cxn modelId="{73EEF2A0-4C44-4420-965A-633B9BC2E3A7}" type="presParOf" srcId="{6C29E583-F714-469B-B13B-BEDD4EB39336}" destId="{D176ABCA-4BA4-485D-AE87-D3E5DF942B50}" srcOrd="6" destOrd="0" presId="urn:microsoft.com/office/officeart/2005/8/layout/vProcess5"/>
    <dgm:cxn modelId="{3B5A94BF-6FE7-48DC-BC9A-3B5A2574E41A}" type="presParOf" srcId="{6C29E583-F714-469B-B13B-BEDD4EB39336}" destId="{1721EC2A-7D23-400B-947E-66B2409BBE5D}" srcOrd="7" destOrd="0" presId="urn:microsoft.com/office/officeart/2005/8/layout/vProcess5"/>
    <dgm:cxn modelId="{A174F69C-445F-4710-B50B-CAD3B9598138}" type="presParOf" srcId="{6C29E583-F714-469B-B13B-BEDD4EB39336}" destId="{742C84B8-A96C-4942-A7EE-7EDBEB6AFA3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0882DC-4946-4A2F-9929-607251652459}">
      <dsp:nvSpPr>
        <dsp:cNvPr id="0" name=""/>
        <dsp:cNvSpPr/>
      </dsp:nvSpPr>
      <dsp:spPr>
        <a:xfrm>
          <a:off x="0" y="39275"/>
          <a:ext cx="6583680" cy="18020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400" b="1" kern="1200" dirty="0" smtClean="0"/>
            <a:t>Students social background: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Exposure towards English language is limited within school only.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800" kern="1200" dirty="0" smtClean="0"/>
            <a:t>English is not being used outside the school- </a:t>
          </a:r>
          <a:r>
            <a:rPr lang="en-AU" sz="1800" kern="1200" dirty="0" err="1" smtClean="0"/>
            <a:t>eg</a:t>
          </a:r>
          <a:r>
            <a:rPr lang="en-AU" sz="1800" kern="1200" dirty="0" smtClean="0"/>
            <a:t>; at home</a:t>
          </a:r>
          <a:endParaRPr lang="en-AU" sz="1800" kern="1200" dirty="0"/>
        </a:p>
      </dsp:txBody>
      <dsp:txXfrm>
        <a:off x="0" y="39275"/>
        <a:ext cx="5113247" cy="1802017"/>
      </dsp:txXfrm>
    </dsp:sp>
    <dsp:sp modelId="{8065BFF6-0888-40A9-8760-1CA82CE3FA20}">
      <dsp:nvSpPr>
        <dsp:cNvPr id="0" name=""/>
        <dsp:cNvSpPr/>
      </dsp:nvSpPr>
      <dsp:spPr>
        <a:xfrm>
          <a:off x="504046" y="1963849"/>
          <a:ext cx="6583680" cy="13307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500" kern="1200" dirty="0" smtClean="0"/>
            <a:t>Students have limited vocabulary to speak English</a:t>
          </a:r>
          <a:endParaRPr lang="en-AU" sz="2500" kern="1200" dirty="0"/>
        </a:p>
      </dsp:txBody>
      <dsp:txXfrm>
        <a:off x="504046" y="1963849"/>
        <a:ext cx="5167336" cy="1330707"/>
      </dsp:txXfrm>
    </dsp:sp>
    <dsp:sp modelId="{6A904D89-D09E-49F3-9840-6D86434A8847}">
      <dsp:nvSpPr>
        <dsp:cNvPr id="0" name=""/>
        <dsp:cNvSpPr/>
      </dsp:nvSpPr>
      <dsp:spPr>
        <a:xfrm>
          <a:off x="1080118" y="3384377"/>
          <a:ext cx="6583680" cy="13307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500" kern="1200" dirty="0" smtClean="0"/>
            <a:t>Students are afraid of making mistakes/don’t want to embarrass themselves</a:t>
          </a:r>
        </a:p>
      </dsp:txBody>
      <dsp:txXfrm>
        <a:off x="1080118" y="3384377"/>
        <a:ext cx="5175566" cy="1330707"/>
      </dsp:txXfrm>
    </dsp:sp>
    <dsp:sp modelId="{A1314110-DFE1-44DD-A41F-2B798E044E3B}">
      <dsp:nvSpPr>
        <dsp:cNvPr id="0" name=""/>
        <dsp:cNvSpPr/>
      </dsp:nvSpPr>
      <dsp:spPr>
        <a:xfrm>
          <a:off x="1645920" y="4835791"/>
          <a:ext cx="6583680" cy="13307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500" kern="1200" dirty="0" smtClean="0"/>
            <a:t>Students </a:t>
          </a:r>
          <a:r>
            <a:rPr lang="en-AU" sz="2500" kern="1200" dirty="0" smtClean="0"/>
            <a:t>hesitate to use English when communicating</a:t>
          </a:r>
          <a:endParaRPr lang="en-AU" sz="2500" kern="1200" dirty="0"/>
        </a:p>
      </dsp:txBody>
      <dsp:txXfrm>
        <a:off x="1645920" y="4835791"/>
        <a:ext cx="5167336" cy="1330707"/>
      </dsp:txXfrm>
    </dsp:sp>
    <dsp:sp modelId="{D5A531E7-11BE-4777-912F-2EFF42882776}">
      <dsp:nvSpPr>
        <dsp:cNvPr id="0" name=""/>
        <dsp:cNvSpPr/>
      </dsp:nvSpPr>
      <dsp:spPr>
        <a:xfrm>
          <a:off x="5764372" y="1335424"/>
          <a:ext cx="864960" cy="864960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lumMod val="65000"/>
            <a:lumOff val="35000"/>
            <a:alpha val="9000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3600" kern="1200"/>
        </a:p>
      </dsp:txBody>
      <dsp:txXfrm>
        <a:off x="5764372" y="1335424"/>
        <a:ext cx="864960" cy="864960"/>
      </dsp:txXfrm>
    </dsp:sp>
    <dsp:sp modelId="{4C072AE8-4A3C-4A0D-9864-9268F1F9011D}">
      <dsp:nvSpPr>
        <dsp:cNvPr id="0" name=""/>
        <dsp:cNvSpPr/>
      </dsp:nvSpPr>
      <dsp:spPr>
        <a:xfrm>
          <a:off x="6270103" y="2709683"/>
          <a:ext cx="864960" cy="864960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lumMod val="65000"/>
            <a:lumOff val="35000"/>
            <a:alpha val="9000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3600" kern="1200"/>
        </a:p>
      </dsp:txBody>
      <dsp:txXfrm>
        <a:off x="6270103" y="2709683"/>
        <a:ext cx="864960" cy="864960"/>
      </dsp:txXfrm>
    </dsp:sp>
    <dsp:sp modelId="{05821662-792B-4B8E-82CA-2C3BC49DCB4D}">
      <dsp:nvSpPr>
        <dsp:cNvPr id="0" name=""/>
        <dsp:cNvSpPr/>
      </dsp:nvSpPr>
      <dsp:spPr>
        <a:xfrm>
          <a:off x="6813256" y="4282338"/>
          <a:ext cx="864960" cy="864960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lumMod val="65000"/>
            <a:lumOff val="35000"/>
            <a:alpha val="9000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3600" kern="1200"/>
        </a:p>
      </dsp:txBody>
      <dsp:txXfrm>
        <a:off x="6813256" y="4282338"/>
        <a:ext cx="864960" cy="8649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3BCBFB-7410-437B-B4E6-B6BA09944C42}">
      <dsp:nvSpPr>
        <dsp:cNvPr id="0" name=""/>
        <dsp:cNvSpPr/>
      </dsp:nvSpPr>
      <dsp:spPr>
        <a:xfrm>
          <a:off x="0" y="0"/>
          <a:ext cx="6181886" cy="162018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000" kern="1200" dirty="0" smtClean="0"/>
            <a:t>Students are fairly good at reading and writing skills</a:t>
          </a:r>
          <a:endParaRPr lang="en-AU" sz="3000" kern="1200" dirty="0"/>
        </a:p>
      </dsp:txBody>
      <dsp:txXfrm>
        <a:off x="0" y="0"/>
        <a:ext cx="4528493" cy="1620180"/>
      </dsp:txXfrm>
    </dsp:sp>
    <dsp:sp modelId="{E2BA6EB2-EAF5-4CC5-88DC-47187D949A49}">
      <dsp:nvSpPr>
        <dsp:cNvPr id="0" name=""/>
        <dsp:cNvSpPr/>
      </dsp:nvSpPr>
      <dsp:spPr>
        <a:xfrm>
          <a:off x="545460" y="1890210"/>
          <a:ext cx="6181886" cy="162018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000" kern="1200" dirty="0" smtClean="0"/>
            <a:t>But, show a lack of confidence to express themselves using English</a:t>
          </a:r>
          <a:endParaRPr lang="en-AU" sz="3000" kern="1200" dirty="0"/>
        </a:p>
      </dsp:txBody>
      <dsp:txXfrm>
        <a:off x="545460" y="1890210"/>
        <a:ext cx="4583309" cy="1620180"/>
      </dsp:txXfrm>
    </dsp:sp>
    <dsp:sp modelId="{1916E136-E203-4C90-9910-BC9ABD484FA0}">
      <dsp:nvSpPr>
        <dsp:cNvPr id="0" name=""/>
        <dsp:cNvSpPr/>
      </dsp:nvSpPr>
      <dsp:spPr>
        <a:xfrm>
          <a:off x="1090921" y="3780420"/>
          <a:ext cx="6181886" cy="16201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000" kern="1200" dirty="0" smtClean="0"/>
            <a:t>Need a platform/medium for natural interaction to take place</a:t>
          </a:r>
          <a:endParaRPr lang="en-AU" sz="3000" kern="1200" dirty="0"/>
        </a:p>
      </dsp:txBody>
      <dsp:txXfrm>
        <a:off x="1090921" y="3780420"/>
        <a:ext cx="4583309" cy="1620180"/>
      </dsp:txXfrm>
    </dsp:sp>
    <dsp:sp modelId="{0C4D41B5-3E91-456F-B7E4-2FA2C34B8DE0}">
      <dsp:nvSpPr>
        <dsp:cNvPr id="0" name=""/>
        <dsp:cNvSpPr/>
      </dsp:nvSpPr>
      <dsp:spPr>
        <a:xfrm>
          <a:off x="5128769" y="1228636"/>
          <a:ext cx="1053117" cy="1053117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lumMod val="65000"/>
            <a:lumOff val="35000"/>
            <a:alpha val="9000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3600" kern="1200"/>
        </a:p>
      </dsp:txBody>
      <dsp:txXfrm>
        <a:off x="5128769" y="1228636"/>
        <a:ext cx="1053117" cy="1053117"/>
      </dsp:txXfrm>
    </dsp:sp>
    <dsp:sp modelId="{E8C9DA57-7F83-45D3-A049-88CB9FA78FC5}">
      <dsp:nvSpPr>
        <dsp:cNvPr id="0" name=""/>
        <dsp:cNvSpPr/>
      </dsp:nvSpPr>
      <dsp:spPr>
        <a:xfrm>
          <a:off x="5674230" y="3108045"/>
          <a:ext cx="1053117" cy="1053117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lumMod val="65000"/>
            <a:lumOff val="35000"/>
            <a:alpha val="9000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3600" kern="1200"/>
        </a:p>
      </dsp:txBody>
      <dsp:txXfrm>
        <a:off x="5674230" y="3108045"/>
        <a:ext cx="1053117" cy="10531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EAE22-2CB5-4B44-8FAD-8EF17FAE905F}" type="datetimeFigureOut">
              <a:rPr lang="en-AU" smtClean="0"/>
              <a:pPr/>
              <a:t>27/02/2013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CBA49-D211-4CF9-ABF8-FEB945F4FCD6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20AEB-ABD0-48F3-A9C9-7E7B39AFC356}" type="datetimeFigureOut">
              <a:rPr lang="en-AU" smtClean="0"/>
              <a:pPr/>
              <a:t>27/02/2013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D94AF-5838-46D5-9927-AC22156985FE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D94AF-5838-46D5-9927-AC22156985FE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A44A-E217-4B76-B183-0B254592C77F}" type="datetimeFigureOut">
              <a:rPr lang="en-AU" smtClean="0"/>
              <a:pPr/>
              <a:t>27/02/2013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5766-C73D-46A4-97FF-B0962E4EDEC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A44A-E217-4B76-B183-0B254592C77F}" type="datetimeFigureOut">
              <a:rPr lang="en-AU" smtClean="0"/>
              <a:pPr/>
              <a:t>27/02/2013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5766-C73D-46A4-97FF-B0962E4EDEC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A44A-E217-4B76-B183-0B254592C77F}" type="datetimeFigureOut">
              <a:rPr lang="en-AU" smtClean="0"/>
              <a:pPr/>
              <a:t>27/02/2013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5766-C73D-46A4-97FF-B0962E4EDEC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A44A-E217-4B76-B183-0B254592C77F}" type="datetimeFigureOut">
              <a:rPr lang="en-AU" smtClean="0"/>
              <a:pPr/>
              <a:t>27/02/2013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5766-C73D-46A4-97FF-B0962E4EDEC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CE4C-17B7-4F83-AA23-6B9CE4DDA194}" type="datetimeFigureOut">
              <a:rPr lang="en-AU" smtClean="0"/>
              <a:pPr/>
              <a:t>27/02/2013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C86B-ABCF-445B-B85F-9C3C6562F6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CE4C-17B7-4F83-AA23-6B9CE4DDA194}" type="datetimeFigureOut">
              <a:rPr lang="en-AU" smtClean="0"/>
              <a:pPr/>
              <a:t>27/02/2013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C86B-ABCF-445B-B85F-9C3C6562F6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CE4C-17B7-4F83-AA23-6B9CE4DDA194}" type="datetimeFigureOut">
              <a:rPr lang="en-AU" smtClean="0"/>
              <a:pPr/>
              <a:t>27/02/2013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C86B-ABCF-445B-B85F-9C3C6562F6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CE4C-17B7-4F83-AA23-6B9CE4DDA194}" type="datetimeFigureOut">
              <a:rPr lang="en-AU" smtClean="0"/>
              <a:pPr/>
              <a:t>27/02/2013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C86B-ABCF-445B-B85F-9C3C6562F6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CE4C-17B7-4F83-AA23-6B9CE4DDA194}" type="datetimeFigureOut">
              <a:rPr lang="en-AU" smtClean="0"/>
              <a:pPr/>
              <a:t>27/02/2013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C86B-ABCF-445B-B85F-9C3C6562F6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CE4C-17B7-4F83-AA23-6B9CE4DDA194}" type="datetimeFigureOut">
              <a:rPr lang="en-AU" smtClean="0"/>
              <a:pPr/>
              <a:t>27/02/2013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C86B-ABCF-445B-B85F-9C3C6562F6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CE4C-17B7-4F83-AA23-6B9CE4DDA194}" type="datetimeFigureOut">
              <a:rPr lang="en-AU" smtClean="0"/>
              <a:pPr/>
              <a:t>27/02/2013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C86B-ABCF-445B-B85F-9C3C6562F6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A44A-E217-4B76-B183-0B254592C77F}" type="datetimeFigureOut">
              <a:rPr lang="en-AU" smtClean="0"/>
              <a:pPr/>
              <a:t>27/02/2013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5766-C73D-46A4-97FF-B0962E4EDEC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CE4C-17B7-4F83-AA23-6B9CE4DDA194}" type="datetimeFigureOut">
              <a:rPr lang="en-AU" smtClean="0"/>
              <a:pPr/>
              <a:t>27/02/2013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C86B-ABCF-445B-B85F-9C3C6562F6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CE4C-17B7-4F83-AA23-6B9CE4DDA194}" type="datetimeFigureOut">
              <a:rPr lang="en-AU" smtClean="0"/>
              <a:pPr/>
              <a:t>27/02/2013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C86B-ABCF-445B-B85F-9C3C6562F6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CE4C-17B7-4F83-AA23-6B9CE4DDA194}" type="datetimeFigureOut">
              <a:rPr lang="en-AU" smtClean="0"/>
              <a:pPr/>
              <a:t>27/02/2013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C86B-ABCF-445B-B85F-9C3C6562F6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5CE4C-17B7-4F83-AA23-6B9CE4DDA194}" type="datetimeFigureOut">
              <a:rPr lang="en-AU" smtClean="0"/>
              <a:pPr/>
              <a:t>27/02/2013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CC86B-ABCF-445B-B85F-9C3C6562F6F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A44A-E217-4B76-B183-0B254592C77F}" type="datetimeFigureOut">
              <a:rPr lang="en-AU" smtClean="0"/>
              <a:pPr/>
              <a:t>27/02/2013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5766-C73D-46A4-97FF-B0962E4EDEC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A44A-E217-4B76-B183-0B254592C77F}" type="datetimeFigureOut">
              <a:rPr lang="en-AU" smtClean="0"/>
              <a:pPr/>
              <a:t>27/02/2013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5766-C73D-46A4-97FF-B0962E4EDEC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A44A-E217-4B76-B183-0B254592C77F}" type="datetimeFigureOut">
              <a:rPr lang="en-AU" smtClean="0"/>
              <a:pPr/>
              <a:t>27/02/2013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5766-C73D-46A4-97FF-B0962E4EDEC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A44A-E217-4B76-B183-0B254592C77F}" type="datetimeFigureOut">
              <a:rPr lang="en-AU" smtClean="0"/>
              <a:pPr/>
              <a:t>27/02/2013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5766-C73D-46A4-97FF-B0962E4EDEC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A44A-E217-4B76-B183-0B254592C77F}" type="datetimeFigureOut">
              <a:rPr lang="en-AU" smtClean="0"/>
              <a:pPr/>
              <a:t>27/02/2013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5766-C73D-46A4-97FF-B0962E4EDEC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A44A-E217-4B76-B183-0B254592C77F}" type="datetimeFigureOut">
              <a:rPr lang="en-AU" smtClean="0"/>
              <a:pPr/>
              <a:t>27/02/2013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5766-C73D-46A4-97FF-B0962E4EDEC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2A44A-E217-4B76-B183-0B254592C77F}" type="datetimeFigureOut">
              <a:rPr lang="en-AU" smtClean="0"/>
              <a:pPr/>
              <a:t>27/02/2013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65766-C73D-46A4-97FF-B0962E4EDEC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2A44A-E217-4B76-B183-0B254592C77F}" type="datetimeFigureOut">
              <a:rPr lang="en-AU" smtClean="0"/>
              <a:pPr/>
              <a:t>27/02/2013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65766-C73D-46A4-97FF-B0962E4EDEC1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5CE4C-17B7-4F83-AA23-6B9CE4DDA194}" type="datetimeFigureOut">
              <a:rPr lang="en-AU" smtClean="0"/>
              <a:pPr/>
              <a:t>27/02/2013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CC86B-ABCF-445B-B85F-9C3C6562F6FB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video%20for%20ELTDP%20symposium%20final_0001.wmv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../pic%20slide%20ELDTP%202013%20final.wmv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68760"/>
          </a:xfrm>
          <a:solidFill>
            <a:schemeClr val="tx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AU" sz="2400" dirty="0" smtClean="0">
                <a:solidFill>
                  <a:schemeClr val="bg1"/>
                </a:solidFill>
              </a:rPr>
              <a:t>2013 English Language Teacher Development Project Symposium</a:t>
            </a:r>
            <a:endParaRPr lang="en-AU" sz="24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6400800" cy="4032448"/>
          </a:xfrm>
        </p:spPr>
        <p:txBody>
          <a:bodyPr>
            <a:normAutofit/>
          </a:bodyPr>
          <a:lstStyle/>
          <a:p>
            <a:r>
              <a:rPr lang="en-AU" sz="4000" b="1" dirty="0" smtClean="0">
                <a:solidFill>
                  <a:schemeClr val="tx1"/>
                </a:solidFill>
              </a:rPr>
              <a:t>“Using Puppets to Increase Pupils’ Confidence in the Language Classroom”</a:t>
            </a:r>
          </a:p>
          <a:p>
            <a:endParaRPr lang="en-AU" b="1" dirty="0">
              <a:solidFill>
                <a:schemeClr val="tx1"/>
              </a:solidFill>
            </a:endParaRPr>
          </a:p>
          <a:p>
            <a:r>
              <a:rPr lang="en-AU" sz="2600" b="1" dirty="0" smtClean="0">
                <a:solidFill>
                  <a:schemeClr val="tx1"/>
                </a:solidFill>
              </a:rPr>
              <a:t>By</a:t>
            </a:r>
          </a:p>
          <a:p>
            <a:r>
              <a:rPr lang="en-AU" sz="2600" b="1" dirty="0" err="1" smtClean="0">
                <a:solidFill>
                  <a:schemeClr val="tx1"/>
                </a:solidFill>
              </a:rPr>
              <a:t>Dayana</a:t>
            </a:r>
            <a:r>
              <a:rPr lang="en-AU" sz="2600" b="1" dirty="0" smtClean="0">
                <a:solidFill>
                  <a:schemeClr val="tx1"/>
                </a:solidFill>
              </a:rPr>
              <a:t> </a:t>
            </a:r>
            <a:r>
              <a:rPr lang="en-AU" sz="2600" b="1" dirty="0" err="1" smtClean="0">
                <a:solidFill>
                  <a:schemeClr val="tx1"/>
                </a:solidFill>
              </a:rPr>
              <a:t>Nayan</a:t>
            </a:r>
            <a:endParaRPr lang="en-AU" sz="2600" b="1" dirty="0" smtClean="0">
              <a:solidFill>
                <a:schemeClr val="tx1"/>
              </a:solidFill>
            </a:endParaRPr>
          </a:p>
          <a:p>
            <a:r>
              <a:rPr lang="en-AU" sz="2600" b="1" dirty="0" err="1" smtClean="0">
                <a:solidFill>
                  <a:schemeClr val="tx1"/>
                </a:solidFill>
              </a:rPr>
              <a:t>Lis</a:t>
            </a:r>
            <a:r>
              <a:rPr lang="en-AU" sz="2600" b="1" dirty="0" smtClean="0">
                <a:solidFill>
                  <a:schemeClr val="tx1"/>
                </a:solidFill>
              </a:rPr>
              <a:t> </a:t>
            </a:r>
            <a:r>
              <a:rPr lang="en-AU" sz="2600" b="1" dirty="0" err="1" smtClean="0">
                <a:solidFill>
                  <a:schemeClr val="tx1"/>
                </a:solidFill>
              </a:rPr>
              <a:t>Da</a:t>
            </a:r>
            <a:r>
              <a:rPr lang="en-AU" sz="2600" b="1" dirty="0" smtClean="0">
                <a:solidFill>
                  <a:schemeClr val="tx1"/>
                </a:solidFill>
              </a:rPr>
              <a:t> Rocha</a:t>
            </a:r>
            <a:endParaRPr lang="en-AU" sz="1800" b="1" dirty="0">
              <a:solidFill>
                <a:schemeClr val="tx1"/>
              </a:solidFill>
            </a:endParaRPr>
          </a:p>
        </p:txBody>
      </p:sp>
      <p:pic>
        <p:nvPicPr>
          <p:cNvPr id="7" name="Picture 6" descr="2013-01-09 08.42.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4509120"/>
            <a:ext cx="2239797" cy="16798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2013-01-31 09.06.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6396202" y="4053070"/>
            <a:ext cx="2112235" cy="15841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 descr="2013-02-06 08.52.3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2852936"/>
            <a:ext cx="1759744" cy="131980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/>
          <a:lstStyle/>
          <a:p>
            <a:r>
              <a:rPr lang="en-AU" dirty="0" smtClean="0">
                <a:hlinkClick r:id="rId2" action="ppaction://hlinkfile"/>
              </a:rPr>
              <a:t>A short video on how i use puppets 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72819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1. Introducing puppets as the new members of the class.</a:t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395536" y="3429000"/>
            <a:ext cx="8229600" cy="1143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Teaching basic interpersonal language skills through puppets</a:t>
            </a:r>
            <a:r>
              <a:rPr kumimoji="0" lang="en-A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AU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sic interpeso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3960440" cy="4248472"/>
          </a:xfrm>
          <a:prstGeom prst="rect">
            <a:avLst/>
          </a:prstGeom>
        </p:spPr>
      </p:pic>
      <p:pic>
        <p:nvPicPr>
          <p:cNvPr id="6" name="Picture 5" descr="basic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2348880"/>
            <a:ext cx="4464496" cy="430301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1916832"/>
            <a:ext cx="7992888" cy="132343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AU" sz="4000" dirty="0" smtClean="0"/>
              <a:t>3. Let the students create the identity of their own puppet. </a:t>
            </a:r>
            <a:endParaRPr lang="en-A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a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28800"/>
            <a:ext cx="9144000" cy="49969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188641"/>
            <a:ext cx="7992888" cy="126188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AU" sz="3800" dirty="0" smtClean="0"/>
              <a:t>4. Let the students interact with each other through their puppets.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92696"/>
            <a:ext cx="8064896" cy="255454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AU" sz="4000" dirty="0" smtClean="0"/>
              <a:t>5. Involve the puppets in various language activities such as singing, playing language games and group activities.  </a:t>
            </a:r>
            <a:endParaRPr lang="en-AU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132856"/>
            <a:ext cx="8229600" cy="18002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AU" dirty="0" smtClean="0"/>
              <a:t>What changes do I start to see in my </a:t>
            </a:r>
            <a:r>
              <a:rPr lang="en-AU" dirty="0" smtClean="0"/>
              <a:t>students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76672"/>
            <a:ext cx="7848872" cy="15696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AU" sz="2800" dirty="0" smtClean="0"/>
              <a:t>1. </a:t>
            </a:r>
            <a:r>
              <a:rPr lang="en-AU" sz="3200" dirty="0" smtClean="0"/>
              <a:t>More participation during Speaking and Listening activities.  Students are highly engaged.</a:t>
            </a:r>
            <a:endParaRPr lang="en-A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2492896"/>
            <a:ext cx="7920880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AU" sz="2800" dirty="0" smtClean="0"/>
              <a:t>2. </a:t>
            </a:r>
            <a:r>
              <a:rPr lang="en-AU" sz="3200" dirty="0" smtClean="0"/>
              <a:t>Learner autonomy increases . </a:t>
            </a:r>
            <a:endParaRPr lang="en-A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3717032"/>
            <a:ext cx="7920880" cy="15696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AU" sz="3200" dirty="0" smtClean="0"/>
              <a:t>3. The puppets encourage the students </a:t>
            </a:r>
            <a:r>
              <a:rPr lang="en-AU" sz="3200" dirty="0" smtClean="0"/>
              <a:t>not to give </a:t>
            </a:r>
            <a:r>
              <a:rPr lang="en-AU" sz="3200" dirty="0" smtClean="0"/>
              <a:t>up easily and switch to mother tongue when communicating in English. </a:t>
            </a:r>
            <a:endParaRPr lang="en-A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836712"/>
            <a:ext cx="7920880" cy="9541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AU" sz="2800" dirty="0"/>
              <a:t>4</a:t>
            </a:r>
            <a:r>
              <a:rPr lang="en-AU" sz="2800" dirty="0" smtClean="0"/>
              <a:t>. Students become more relaxed and less self-conscious when speaking English through puppets.  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2420888"/>
            <a:ext cx="7920880" cy="9541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AU" sz="2800" dirty="0" smtClean="0"/>
              <a:t>5. Students definitely have more fun during English lessons. </a:t>
            </a:r>
            <a:endParaRPr lang="en-A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AU" dirty="0" smtClean="0"/>
              <a:t>How to make simple puppet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400" dirty="0" smtClean="0"/>
              <a:t>Hand puppet</a:t>
            </a:r>
            <a:r>
              <a:rPr lang="en-AU" sz="6600" dirty="0" smtClean="0"/>
              <a:t>: Lion puppet</a:t>
            </a:r>
          </a:p>
          <a:p>
            <a:r>
              <a:rPr lang="en-AU" sz="4000" dirty="0" smtClean="0"/>
              <a:t>Finger puppet</a:t>
            </a:r>
            <a:r>
              <a:rPr lang="en-AU" sz="6600" dirty="0" smtClean="0"/>
              <a:t>: Dog puppet</a:t>
            </a:r>
            <a:endParaRPr lang="en-A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AU" sz="3600" b="1" smtClean="0">
                <a:solidFill>
                  <a:schemeClr val="bg1"/>
                </a:solidFill>
              </a:rPr>
              <a:t>What can you </a:t>
            </a:r>
            <a:r>
              <a:rPr lang="en-AU" sz="3600" b="1" dirty="0" smtClean="0">
                <a:solidFill>
                  <a:schemeClr val="bg1"/>
                </a:solidFill>
              </a:rPr>
              <a:t>expect from this workshop?</a:t>
            </a:r>
            <a:endParaRPr lang="en-AU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52528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Theoretical background </a:t>
            </a:r>
          </a:p>
          <a:p>
            <a:r>
              <a:rPr lang="en-AU" dirty="0" smtClean="0"/>
              <a:t>Personal experience in using puppets:</a:t>
            </a:r>
          </a:p>
          <a:p>
            <a:pPr>
              <a:buFont typeface="Wingdings" pitchFamily="2" charset="2"/>
              <a:buChar char="Ø"/>
            </a:pPr>
            <a:r>
              <a:rPr lang="en-AU" sz="2800" dirty="0" smtClean="0">
                <a:solidFill>
                  <a:schemeClr val="tx2"/>
                </a:solidFill>
              </a:rPr>
              <a:t>Why I use puppet?</a:t>
            </a:r>
          </a:p>
          <a:p>
            <a:pPr>
              <a:buFont typeface="Wingdings" pitchFamily="2" charset="2"/>
              <a:buChar char="Ø"/>
            </a:pPr>
            <a:r>
              <a:rPr lang="en-AU" sz="2800" dirty="0" smtClean="0">
                <a:solidFill>
                  <a:schemeClr val="tx2"/>
                </a:solidFill>
              </a:rPr>
              <a:t>How I use puppet?</a:t>
            </a:r>
          </a:p>
          <a:p>
            <a:pPr>
              <a:buFont typeface="Wingdings" pitchFamily="2" charset="2"/>
              <a:buChar char="Ø"/>
            </a:pPr>
            <a:r>
              <a:rPr lang="en-AU" sz="2800" dirty="0" smtClean="0">
                <a:solidFill>
                  <a:schemeClr val="tx2"/>
                </a:solidFill>
              </a:rPr>
              <a:t>What changes do I start to see in my classroom?</a:t>
            </a:r>
          </a:p>
          <a:p>
            <a:r>
              <a:rPr lang="en-AU" dirty="0" smtClean="0"/>
              <a:t>Q &amp; A session</a:t>
            </a:r>
          </a:p>
          <a:p>
            <a:r>
              <a:rPr lang="en-AU" dirty="0" smtClean="0"/>
              <a:t>Hands-on activity: Making puppets</a:t>
            </a:r>
          </a:p>
          <a:p>
            <a:r>
              <a:rPr lang="en-AU" dirty="0" smtClean="0"/>
              <a:t>Activity using puppet</a:t>
            </a:r>
          </a:p>
          <a:p>
            <a:r>
              <a:rPr lang="en-AU" dirty="0" smtClean="0"/>
              <a:t>Quick Survey</a:t>
            </a:r>
          </a:p>
          <a:p>
            <a:pPr>
              <a:buNone/>
            </a:pP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AU" dirty="0" smtClean="0"/>
              <a:t>Activity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AU" dirty="0" smtClean="0"/>
              <a:t>Introduce puppets to each other. </a:t>
            </a:r>
          </a:p>
          <a:p>
            <a:pPr marL="514350" indent="-514350">
              <a:buAutoNum type="arabicPeriod"/>
            </a:pPr>
            <a:r>
              <a:rPr lang="en-AU" dirty="0" smtClean="0"/>
              <a:t>Students sit in pairs. Assign different emotions to the students. </a:t>
            </a:r>
            <a:r>
              <a:rPr lang="en-AU" b="1" dirty="0" err="1" smtClean="0">
                <a:solidFill>
                  <a:schemeClr val="tx2"/>
                </a:solidFill>
              </a:rPr>
              <a:t>Eg</a:t>
            </a:r>
            <a:r>
              <a:rPr lang="en-AU" b="1" dirty="0" smtClean="0">
                <a:solidFill>
                  <a:schemeClr val="tx2"/>
                </a:solidFill>
              </a:rPr>
              <a:t>: Happy, angry, sad, shy. </a:t>
            </a:r>
            <a:r>
              <a:rPr lang="en-AU" dirty="0" smtClean="0"/>
              <a:t>Let the students talk in those emotions. Other students guess the emotions. </a:t>
            </a:r>
            <a:endParaRPr lang="en-AU" b="1" dirty="0" smtClean="0">
              <a:solidFill>
                <a:schemeClr val="tx2"/>
              </a:solidFill>
            </a:endParaRPr>
          </a:p>
          <a:p>
            <a:pPr marL="514350" indent="-514350">
              <a:buAutoNum type="arabicPeriod"/>
            </a:pP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>
                <a:hlinkClick r:id="rId2" action="ppaction://hlinkfile"/>
              </a:rPr>
              <a:t>Pictures</a:t>
            </a: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n-AU" sz="3600" dirty="0" smtClean="0">
                <a:solidFill>
                  <a:schemeClr val="bg1"/>
                </a:solidFill>
              </a:rPr>
              <a:t>Theoretical background: Puppets increase the students’ confidence to speak </a:t>
            </a:r>
            <a:r>
              <a:rPr lang="en-AU" sz="3600" dirty="0">
                <a:solidFill>
                  <a:schemeClr val="bg1"/>
                </a:solidFill>
              </a:rPr>
              <a:t>E</a:t>
            </a:r>
            <a:r>
              <a:rPr lang="en-AU" sz="3600" dirty="0" smtClean="0">
                <a:solidFill>
                  <a:schemeClr val="bg1"/>
                </a:solidFill>
              </a:rPr>
              <a:t>nglish</a:t>
            </a:r>
            <a:endParaRPr lang="en-AU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13681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AU" sz="2000" dirty="0" smtClean="0"/>
              <a:t>“ L2 is a complex task that is susceptible to human anxiety, which is associated with feelings of uneasiness, frustration, self doubt and apprehension”</a:t>
            </a:r>
          </a:p>
          <a:p>
            <a:pPr>
              <a:buNone/>
            </a:pPr>
            <a:r>
              <a:rPr lang="en-AU" sz="2000" dirty="0" smtClean="0"/>
              <a:t>							 (</a:t>
            </a:r>
            <a:r>
              <a:rPr lang="en-AU" sz="2000" dirty="0" err="1" smtClean="0"/>
              <a:t>Shumin</a:t>
            </a:r>
            <a:r>
              <a:rPr lang="en-AU" sz="2000" dirty="0" smtClean="0"/>
              <a:t>, 1997).</a:t>
            </a:r>
            <a:endParaRPr lang="en-A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3645024"/>
            <a:ext cx="8136904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AU" sz="2400" dirty="0" smtClean="0"/>
              <a:t>“When a child speaks through the puppet, it is not the child who is perceived as making errors but the puppet, and children find this liberating” </a:t>
            </a:r>
          </a:p>
          <a:p>
            <a:pPr algn="just"/>
            <a:r>
              <a:rPr lang="en-AU" sz="2400" dirty="0"/>
              <a:t>	</a:t>
            </a:r>
            <a:r>
              <a:rPr lang="en-AU" sz="2400" dirty="0" smtClean="0"/>
              <a:t>					</a:t>
            </a:r>
            <a:r>
              <a:rPr lang="en-AU" sz="2000" dirty="0" smtClean="0"/>
              <a:t>(</a:t>
            </a:r>
            <a:r>
              <a:rPr lang="en-AU" sz="2000" dirty="0" err="1" smtClean="0"/>
              <a:t>Ordeniz</a:t>
            </a:r>
            <a:r>
              <a:rPr lang="en-AU" sz="2000" dirty="0" smtClean="0"/>
              <a:t>, 2000).</a:t>
            </a:r>
            <a:endParaRPr lang="en-A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5517232"/>
            <a:ext cx="8136904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AU" sz="2400" dirty="0" smtClean="0"/>
              <a:t>“ Puppetry offers children the ultimate disguise” </a:t>
            </a:r>
          </a:p>
          <a:p>
            <a:pPr algn="just"/>
            <a:r>
              <a:rPr lang="en-AU" sz="2400" dirty="0" smtClean="0"/>
              <a:t>						</a:t>
            </a:r>
            <a:r>
              <a:rPr lang="en-AU" sz="2000" dirty="0" smtClean="0"/>
              <a:t>(O’ hare, 2005).  </a:t>
            </a:r>
            <a:endParaRPr lang="en-A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131840" y="2924944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 smtClean="0">
                <a:solidFill>
                  <a:srgbClr val="7030A0"/>
                </a:solidFill>
              </a:rPr>
              <a:t>Therefore:</a:t>
            </a:r>
            <a:endParaRPr lang="en-A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223224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AU" dirty="0" smtClean="0"/>
              <a:t>Why I use </a:t>
            </a:r>
            <a:r>
              <a:rPr lang="en-AU" dirty="0" smtClean="0"/>
              <a:t>puppets </a:t>
            </a:r>
            <a:r>
              <a:rPr lang="en-AU" dirty="0" smtClean="0"/>
              <a:t>in my </a:t>
            </a:r>
            <a:r>
              <a:rPr lang="en-AU" dirty="0"/>
              <a:t>E</a:t>
            </a:r>
            <a:r>
              <a:rPr lang="en-AU" dirty="0" smtClean="0"/>
              <a:t>nglish lessons:</a:t>
            </a:r>
            <a:br>
              <a:rPr lang="en-AU" dirty="0" smtClean="0"/>
            </a:br>
            <a:r>
              <a:rPr lang="en-AU" dirty="0" smtClean="0"/>
              <a:t> Issues among the students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/>
          <a:lstStyle/>
          <a:p>
            <a:r>
              <a:rPr lang="en-AU" dirty="0" smtClean="0"/>
              <a:t>Situation 1: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/>
        </p:nvGraphicFramePr>
        <p:xfrm>
          <a:off x="467544" y="332656"/>
          <a:ext cx="822960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/>
          <a:lstStyle/>
          <a:p>
            <a:r>
              <a:rPr lang="en-AU" dirty="0" smtClean="0"/>
              <a:t>Situation 2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899592" y="620688"/>
          <a:ext cx="727280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237626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AU" dirty="0" smtClean="0"/>
              <a:t>How I use </a:t>
            </a:r>
            <a:r>
              <a:rPr lang="en-AU" dirty="0" smtClean="0"/>
              <a:t>puppets </a:t>
            </a:r>
            <a:r>
              <a:rPr lang="en-AU" dirty="0" smtClean="0"/>
              <a:t>to increase the students’ confidence  in speaking English during the </a:t>
            </a:r>
            <a:r>
              <a:rPr lang="en-AU" dirty="0" smtClean="0"/>
              <a:t>lessons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3049</TotalTime>
  <Words>470</Words>
  <Application>Microsoft Office PowerPoint</Application>
  <PresentationFormat>On-screen Show (4:3)</PresentationFormat>
  <Paragraphs>57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Custom Design</vt:lpstr>
      <vt:lpstr>2013 English Language Teacher Development Project Symposium</vt:lpstr>
      <vt:lpstr>What can you expect from this workshop?</vt:lpstr>
      <vt:lpstr>Theoretical background: Puppets increase the students’ confidence to speak English</vt:lpstr>
      <vt:lpstr>Why I use puppets in my English lessons:  Issues among the students</vt:lpstr>
      <vt:lpstr>Situation 1:</vt:lpstr>
      <vt:lpstr>Slide 6</vt:lpstr>
      <vt:lpstr>Situation 2</vt:lpstr>
      <vt:lpstr>Slide 8</vt:lpstr>
      <vt:lpstr>How I use puppets to increase the students’ confidence  in speaking English during the lessons</vt:lpstr>
      <vt:lpstr>A short video on how i use puppets </vt:lpstr>
      <vt:lpstr>  1. Introducing puppets as the new members of the class.   </vt:lpstr>
      <vt:lpstr>Slide 12</vt:lpstr>
      <vt:lpstr>Slide 13</vt:lpstr>
      <vt:lpstr>Slide 14</vt:lpstr>
      <vt:lpstr>Slide 15</vt:lpstr>
      <vt:lpstr>What changes do I start to see in my students</vt:lpstr>
      <vt:lpstr>Slide 17</vt:lpstr>
      <vt:lpstr>Slide 18</vt:lpstr>
      <vt:lpstr>How to make simple puppet</vt:lpstr>
      <vt:lpstr>Activity</vt:lpstr>
      <vt:lpstr>Pictures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dayana</dc:creator>
  <cp:lastModifiedBy>dayana </cp:lastModifiedBy>
  <cp:revision>106</cp:revision>
  <dcterms:created xsi:type="dcterms:W3CDTF">2013-02-02T00:36:53Z</dcterms:created>
  <dcterms:modified xsi:type="dcterms:W3CDTF">2013-02-27T01:52:02Z</dcterms:modified>
</cp:coreProperties>
</file>